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Assistant" pitchFamily="2" charset="-79"/>
      <p:regular r:id="rId5"/>
      <p:bold r:id="rId6"/>
    </p:embeddedFont>
    <p:embeddedFont>
      <p:font typeface="Encode Sans Black" panose="020B0604020202020204" charset="0"/>
      <p:bold r:id="rId7"/>
    </p:embeddedFont>
    <p:embeddedFont>
      <p:font typeface="Roboto Condensed Light" panose="02000000000000000000" pitchFamily="2" charset="0"/>
      <p:regular r:id="rId8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B7F4F12-7872-4CDA-B4C9-ABE97B3282B7}">
  <a:tblStyle styleId="{6B7F4F12-7872-4CDA-B4C9-ABE97B3282B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3" name="Google Shape;150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" name="Google Shape;1566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7" name="Google Shape;1567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3" y="-76200"/>
            <a:ext cx="9144000" cy="5219700"/>
            <a:chOff x="-43" y="-76200"/>
            <a:chExt cx="9144000" cy="521970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2158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51614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81645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111675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141705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171736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201766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231796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261827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291857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321887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351918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381948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411978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442009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472039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2"/>
            <p:cNvCxnSpPr/>
            <p:nvPr/>
          </p:nvCxnSpPr>
          <p:spPr>
            <a:xfrm>
              <a:off x="502069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2"/>
            <p:cNvCxnSpPr/>
            <p:nvPr/>
          </p:nvCxnSpPr>
          <p:spPr>
            <a:xfrm>
              <a:off x="532100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2"/>
            <p:cNvCxnSpPr/>
            <p:nvPr/>
          </p:nvCxnSpPr>
          <p:spPr>
            <a:xfrm>
              <a:off x="562130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592160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622191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652221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682252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>
              <a:off x="712282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>
              <a:off x="742312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>
              <a:off x="772343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>
              <a:off x="802373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2"/>
            <p:cNvCxnSpPr/>
            <p:nvPr/>
          </p:nvCxnSpPr>
          <p:spPr>
            <a:xfrm>
              <a:off x="832403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Google Shape;38;p2"/>
            <p:cNvCxnSpPr/>
            <p:nvPr/>
          </p:nvCxnSpPr>
          <p:spPr>
            <a:xfrm>
              <a:off x="862434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Google Shape;39;p2"/>
            <p:cNvCxnSpPr/>
            <p:nvPr/>
          </p:nvCxnSpPr>
          <p:spPr>
            <a:xfrm>
              <a:off x="89246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0;p2"/>
            <p:cNvCxnSpPr/>
            <p:nvPr/>
          </p:nvCxnSpPr>
          <p:spPr>
            <a:xfrm>
              <a:off x="-43" y="306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1;p2"/>
            <p:cNvCxnSpPr/>
            <p:nvPr/>
          </p:nvCxnSpPr>
          <p:spPr>
            <a:xfrm>
              <a:off x="-43" y="610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Google Shape;42;p2"/>
            <p:cNvCxnSpPr/>
            <p:nvPr/>
          </p:nvCxnSpPr>
          <p:spPr>
            <a:xfrm>
              <a:off x="-43" y="914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2"/>
            <p:cNvCxnSpPr/>
            <p:nvPr/>
          </p:nvCxnSpPr>
          <p:spPr>
            <a:xfrm>
              <a:off x="-43" y="1217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2"/>
            <p:cNvCxnSpPr/>
            <p:nvPr/>
          </p:nvCxnSpPr>
          <p:spPr>
            <a:xfrm>
              <a:off x="-43" y="1521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2"/>
            <p:cNvCxnSpPr/>
            <p:nvPr/>
          </p:nvCxnSpPr>
          <p:spPr>
            <a:xfrm>
              <a:off x="-43" y="1825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2"/>
            <p:cNvCxnSpPr/>
            <p:nvPr/>
          </p:nvCxnSpPr>
          <p:spPr>
            <a:xfrm>
              <a:off x="-43" y="2128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2"/>
            <p:cNvCxnSpPr/>
            <p:nvPr/>
          </p:nvCxnSpPr>
          <p:spPr>
            <a:xfrm>
              <a:off x="-43" y="2432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2"/>
            <p:cNvCxnSpPr/>
            <p:nvPr/>
          </p:nvCxnSpPr>
          <p:spPr>
            <a:xfrm>
              <a:off x="-43" y="27361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2"/>
            <p:cNvCxnSpPr/>
            <p:nvPr/>
          </p:nvCxnSpPr>
          <p:spPr>
            <a:xfrm>
              <a:off x="-43" y="30397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2"/>
            <p:cNvCxnSpPr/>
            <p:nvPr/>
          </p:nvCxnSpPr>
          <p:spPr>
            <a:xfrm>
              <a:off x="-43" y="33434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2"/>
            <p:cNvCxnSpPr/>
            <p:nvPr/>
          </p:nvCxnSpPr>
          <p:spPr>
            <a:xfrm>
              <a:off x="-43" y="36470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2"/>
            <p:cNvCxnSpPr/>
            <p:nvPr/>
          </p:nvCxnSpPr>
          <p:spPr>
            <a:xfrm>
              <a:off x="-43" y="39507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2"/>
            <p:cNvCxnSpPr/>
            <p:nvPr/>
          </p:nvCxnSpPr>
          <p:spPr>
            <a:xfrm>
              <a:off x="-43" y="4254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Google Shape;54;p2"/>
            <p:cNvCxnSpPr/>
            <p:nvPr/>
          </p:nvCxnSpPr>
          <p:spPr>
            <a:xfrm>
              <a:off x="-43" y="45580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Google Shape;55;p2"/>
            <p:cNvCxnSpPr/>
            <p:nvPr/>
          </p:nvCxnSpPr>
          <p:spPr>
            <a:xfrm>
              <a:off x="-43" y="48616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56" name="Google Shape;56;p2"/>
            <p:cNvSpPr/>
            <p:nvPr/>
          </p:nvSpPr>
          <p:spPr>
            <a:xfrm>
              <a:off x="516143" y="306900"/>
              <a:ext cx="8108100" cy="4554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2"/>
          <p:cNvSpPr txBox="1">
            <a:spLocks noGrp="1"/>
          </p:cNvSpPr>
          <p:nvPr>
            <p:ph type="ctrTitle"/>
          </p:nvPr>
        </p:nvSpPr>
        <p:spPr>
          <a:xfrm>
            <a:off x="1009950" y="1067550"/>
            <a:ext cx="7124100" cy="25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2"/>
          <p:cNvSpPr txBox="1">
            <a:spLocks noGrp="1"/>
          </p:cNvSpPr>
          <p:nvPr>
            <p:ph type="subTitle" idx="1"/>
          </p:nvPr>
        </p:nvSpPr>
        <p:spPr>
          <a:xfrm>
            <a:off x="2307600" y="3653250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>
            <a:off x="516143" y="306900"/>
            <a:ext cx="8108100" cy="4554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113;p4"/>
          <p:cNvGrpSpPr/>
          <p:nvPr/>
        </p:nvGrpSpPr>
        <p:grpSpPr>
          <a:xfrm>
            <a:off x="-43" y="-76200"/>
            <a:ext cx="9144000" cy="5219700"/>
            <a:chOff x="-43" y="-76200"/>
            <a:chExt cx="9144000" cy="5219700"/>
          </a:xfrm>
        </p:grpSpPr>
        <p:cxnSp>
          <p:nvCxnSpPr>
            <p:cNvPr id="114" name="Google Shape;114;p4"/>
            <p:cNvCxnSpPr/>
            <p:nvPr/>
          </p:nvCxnSpPr>
          <p:spPr>
            <a:xfrm>
              <a:off x="2158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" name="Google Shape;115;p4"/>
            <p:cNvCxnSpPr/>
            <p:nvPr/>
          </p:nvCxnSpPr>
          <p:spPr>
            <a:xfrm>
              <a:off x="51614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81645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111675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141705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171736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201766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231796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261827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291857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4"/>
            <p:cNvCxnSpPr/>
            <p:nvPr/>
          </p:nvCxnSpPr>
          <p:spPr>
            <a:xfrm>
              <a:off x="321887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4"/>
            <p:cNvCxnSpPr/>
            <p:nvPr/>
          </p:nvCxnSpPr>
          <p:spPr>
            <a:xfrm>
              <a:off x="351918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" name="Google Shape;126;p4"/>
            <p:cNvCxnSpPr/>
            <p:nvPr/>
          </p:nvCxnSpPr>
          <p:spPr>
            <a:xfrm>
              <a:off x="381948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4"/>
            <p:cNvCxnSpPr/>
            <p:nvPr/>
          </p:nvCxnSpPr>
          <p:spPr>
            <a:xfrm>
              <a:off x="411978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" name="Google Shape;128;p4"/>
            <p:cNvCxnSpPr/>
            <p:nvPr/>
          </p:nvCxnSpPr>
          <p:spPr>
            <a:xfrm>
              <a:off x="442009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" name="Google Shape;129;p4"/>
            <p:cNvCxnSpPr/>
            <p:nvPr/>
          </p:nvCxnSpPr>
          <p:spPr>
            <a:xfrm>
              <a:off x="472039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" name="Google Shape;130;p4"/>
            <p:cNvCxnSpPr/>
            <p:nvPr/>
          </p:nvCxnSpPr>
          <p:spPr>
            <a:xfrm>
              <a:off x="502069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" name="Google Shape;131;p4"/>
            <p:cNvCxnSpPr/>
            <p:nvPr/>
          </p:nvCxnSpPr>
          <p:spPr>
            <a:xfrm>
              <a:off x="532100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" name="Google Shape;132;p4"/>
            <p:cNvCxnSpPr/>
            <p:nvPr/>
          </p:nvCxnSpPr>
          <p:spPr>
            <a:xfrm>
              <a:off x="562130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" name="Google Shape;133;p4"/>
            <p:cNvCxnSpPr/>
            <p:nvPr/>
          </p:nvCxnSpPr>
          <p:spPr>
            <a:xfrm>
              <a:off x="592160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" name="Google Shape;134;p4"/>
            <p:cNvCxnSpPr/>
            <p:nvPr/>
          </p:nvCxnSpPr>
          <p:spPr>
            <a:xfrm>
              <a:off x="622191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" name="Google Shape;135;p4"/>
            <p:cNvCxnSpPr/>
            <p:nvPr/>
          </p:nvCxnSpPr>
          <p:spPr>
            <a:xfrm>
              <a:off x="652221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" name="Google Shape;136;p4"/>
            <p:cNvCxnSpPr/>
            <p:nvPr/>
          </p:nvCxnSpPr>
          <p:spPr>
            <a:xfrm>
              <a:off x="682252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" name="Google Shape;137;p4"/>
            <p:cNvCxnSpPr/>
            <p:nvPr/>
          </p:nvCxnSpPr>
          <p:spPr>
            <a:xfrm>
              <a:off x="712282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" name="Google Shape;138;p4"/>
            <p:cNvCxnSpPr/>
            <p:nvPr/>
          </p:nvCxnSpPr>
          <p:spPr>
            <a:xfrm>
              <a:off x="742312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" name="Google Shape;139;p4"/>
            <p:cNvCxnSpPr/>
            <p:nvPr/>
          </p:nvCxnSpPr>
          <p:spPr>
            <a:xfrm>
              <a:off x="772343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" name="Google Shape;140;p4"/>
            <p:cNvCxnSpPr/>
            <p:nvPr/>
          </p:nvCxnSpPr>
          <p:spPr>
            <a:xfrm>
              <a:off x="802373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" name="Google Shape;141;p4"/>
            <p:cNvCxnSpPr/>
            <p:nvPr/>
          </p:nvCxnSpPr>
          <p:spPr>
            <a:xfrm>
              <a:off x="832403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4"/>
            <p:cNvCxnSpPr/>
            <p:nvPr/>
          </p:nvCxnSpPr>
          <p:spPr>
            <a:xfrm>
              <a:off x="862434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4"/>
            <p:cNvCxnSpPr/>
            <p:nvPr/>
          </p:nvCxnSpPr>
          <p:spPr>
            <a:xfrm>
              <a:off x="89246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4"/>
            <p:cNvCxnSpPr/>
            <p:nvPr/>
          </p:nvCxnSpPr>
          <p:spPr>
            <a:xfrm>
              <a:off x="-43" y="306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4"/>
            <p:cNvCxnSpPr/>
            <p:nvPr/>
          </p:nvCxnSpPr>
          <p:spPr>
            <a:xfrm>
              <a:off x="-43" y="610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4"/>
            <p:cNvCxnSpPr/>
            <p:nvPr/>
          </p:nvCxnSpPr>
          <p:spPr>
            <a:xfrm>
              <a:off x="-43" y="914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4"/>
            <p:cNvCxnSpPr/>
            <p:nvPr/>
          </p:nvCxnSpPr>
          <p:spPr>
            <a:xfrm>
              <a:off x="-43" y="1217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4"/>
            <p:cNvCxnSpPr/>
            <p:nvPr/>
          </p:nvCxnSpPr>
          <p:spPr>
            <a:xfrm>
              <a:off x="-43" y="1521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4"/>
            <p:cNvCxnSpPr/>
            <p:nvPr/>
          </p:nvCxnSpPr>
          <p:spPr>
            <a:xfrm>
              <a:off x="-43" y="1825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4"/>
            <p:cNvCxnSpPr/>
            <p:nvPr/>
          </p:nvCxnSpPr>
          <p:spPr>
            <a:xfrm>
              <a:off x="-43" y="2128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4"/>
            <p:cNvCxnSpPr/>
            <p:nvPr/>
          </p:nvCxnSpPr>
          <p:spPr>
            <a:xfrm>
              <a:off x="-43" y="2432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4"/>
            <p:cNvCxnSpPr/>
            <p:nvPr/>
          </p:nvCxnSpPr>
          <p:spPr>
            <a:xfrm>
              <a:off x="-43" y="27361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4"/>
            <p:cNvCxnSpPr/>
            <p:nvPr/>
          </p:nvCxnSpPr>
          <p:spPr>
            <a:xfrm>
              <a:off x="-43" y="30397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4"/>
            <p:cNvCxnSpPr/>
            <p:nvPr/>
          </p:nvCxnSpPr>
          <p:spPr>
            <a:xfrm>
              <a:off x="-43" y="33434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" name="Google Shape;155;p4"/>
            <p:cNvCxnSpPr/>
            <p:nvPr/>
          </p:nvCxnSpPr>
          <p:spPr>
            <a:xfrm>
              <a:off x="-43" y="36470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" name="Google Shape;156;p4"/>
            <p:cNvCxnSpPr/>
            <p:nvPr/>
          </p:nvCxnSpPr>
          <p:spPr>
            <a:xfrm>
              <a:off x="-43" y="39507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" name="Google Shape;157;p4"/>
            <p:cNvCxnSpPr/>
            <p:nvPr/>
          </p:nvCxnSpPr>
          <p:spPr>
            <a:xfrm>
              <a:off x="-43" y="4254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" name="Google Shape;158;p4"/>
            <p:cNvCxnSpPr/>
            <p:nvPr/>
          </p:nvCxnSpPr>
          <p:spPr>
            <a:xfrm>
              <a:off x="-43" y="45580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" name="Google Shape;159;p4"/>
            <p:cNvCxnSpPr/>
            <p:nvPr/>
          </p:nvCxnSpPr>
          <p:spPr>
            <a:xfrm>
              <a:off x="-43" y="48616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60" name="Google Shape;160;p4"/>
            <p:cNvSpPr/>
            <p:nvPr/>
          </p:nvSpPr>
          <p:spPr>
            <a:xfrm>
              <a:off x="516143" y="306900"/>
              <a:ext cx="8108100" cy="4554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" name="Google Shape;161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_2">
    <p:spTree>
      <p:nvGrpSpPr>
        <p:cNvPr id="1" name="Shape 14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 ">
  <p:cSld name="CUSTOM_9_1_1"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9" name="Google Shape;1449;p32"/>
          <p:cNvGrpSpPr/>
          <p:nvPr/>
        </p:nvGrpSpPr>
        <p:grpSpPr>
          <a:xfrm>
            <a:off x="-43" y="-76200"/>
            <a:ext cx="9144000" cy="5219700"/>
            <a:chOff x="-43" y="-76200"/>
            <a:chExt cx="9144000" cy="5219700"/>
          </a:xfrm>
        </p:grpSpPr>
        <p:cxnSp>
          <p:nvCxnSpPr>
            <p:cNvPr id="1450" name="Google Shape;1450;p32"/>
            <p:cNvCxnSpPr/>
            <p:nvPr/>
          </p:nvCxnSpPr>
          <p:spPr>
            <a:xfrm>
              <a:off x="2158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1" name="Google Shape;1451;p32"/>
            <p:cNvCxnSpPr/>
            <p:nvPr/>
          </p:nvCxnSpPr>
          <p:spPr>
            <a:xfrm>
              <a:off x="51614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2" name="Google Shape;1452;p32"/>
            <p:cNvCxnSpPr/>
            <p:nvPr/>
          </p:nvCxnSpPr>
          <p:spPr>
            <a:xfrm>
              <a:off x="81645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3" name="Google Shape;1453;p32"/>
            <p:cNvCxnSpPr/>
            <p:nvPr/>
          </p:nvCxnSpPr>
          <p:spPr>
            <a:xfrm>
              <a:off x="111675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4" name="Google Shape;1454;p32"/>
            <p:cNvCxnSpPr/>
            <p:nvPr/>
          </p:nvCxnSpPr>
          <p:spPr>
            <a:xfrm>
              <a:off x="141705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5" name="Google Shape;1455;p32"/>
            <p:cNvCxnSpPr/>
            <p:nvPr/>
          </p:nvCxnSpPr>
          <p:spPr>
            <a:xfrm>
              <a:off x="171736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6" name="Google Shape;1456;p32"/>
            <p:cNvCxnSpPr/>
            <p:nvPr/>
          </p:nvCxnSpPr>
          <p:spPr>
            <a:xfrm>
              <a:off x="201766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7" name="Google Shape;1457;p32"/>
            <p:cNvCxnSpPr/>
            <p:nvPr/>
          </p:nvCxnSpPr>
          <p:spPr>
            <a:xfrm>
              <a:off x="231796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8" name="Google Shape;1458;p32"/>
            <p:cNvCxnSpPr/>
            <p:nvPr/>
          </p:nvCxnSpPr>
          <p:spPr>
            <a:xfrm>
              <a:off x="2618271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9" name="Google Shape;1459;p32"/>
            <p:cNvCxnSpPr/>
            <p:nvPr/>
          </p:nvCxnSpPr>
          <p:spPr>
            <a:xfrm>
              <a:off x="291857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0" name="Google Shape;1460;p32"/>
            <p:cNvCxnSpPr/>
            <p:nvPr/>
          </p:nvCxnSpPr>
          <p:spPr>
            <a:xfrm>
              <a:off x="3218878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1" name="Google Shape;1461;p32"/>
            <p:cNvCxnSpPr/>
            <p:nvPr/>
          </p:nvCxnSpPr>
          <p:spPr>
            <a:xfrm>
              <a:off x="351918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2" name="Google Shape;1462;p32"/>
            <p:cNvCxnSpPr/>
            <p:nvPr/>
          </p:nvCxnSpPr>
          <p:spPr>
            <a:xfrm>
              <a:off x="381948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3" name="Google Shape;1463;p32"/>
            <p:cNvCxnSpPr/>
            <p:nvPr/>
          </p:nvCxnSpPr>
          <p:spPr>
            <a:xfrm>
              <a:off x="411978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4" name="Google Shape;1464;p32"/>
            <p:cNvCxnSpPr/>
            <p:nvPr/>
          </p:nvCxnSpPr>
          <p:spPr>
            <a:xfrm>
              <a:off x="442009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5" name="Google Shape;1465;p32"/>
            <p:cNvCxnSpPr/>
            <p:nvPr/>
          </p:nvCxnSpPr>
          <p:spPr>
            <a:xfrm>
              <a:off x="4720395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6" name="Google Shape;1466;p32"/>
            <p:cNvCxnSpPr/>
            <p:nvPr/>
          </p:nvCxnSpPr>
          <p:spPr>
            <a:xfrm>
              <a:off x="502069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7" name="Google Shape;1467;p32"/>
            <p:cNvCxnSpPr/>
            <p:nvPr/>
          </p:nvCxnSpPr>
          <p:spPr>
            <a:xfrm>
              <a:off x="5321002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8" name="Google Shape;1468;p32"/>
            <p:cNvCxnSpPr/>
            <p:nvPr/>
          </p:nvCxnSpPr>
          <p:spPr>
            <a:xfrm>
              <a:off x="562130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9" name="Google Shape;1469;p32"/>
            <p:cNvCxnSpPr/>
            <p:nvPr/>
          </p:nvCxnSpPr>
          <p:spPr>
            <a:xfrm>
              <a:off x="5921609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0" name="Google Shape;1470;p32"/>
            <p:cNvCxnSpPr/>
            <p:nvPr/>
          </p:nvCxnSpPr>
          <p:spPr>
            <a:xfrm>
              <a:off x="622191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1" name="Google Shape;1471;p32"/>
            <p:cNvCxnSpPr/>
            <p:nvPr/>
          </p:nvCxnSpPr>
          <p:spPr>
            <a:xfrm>
              <a:off x="652221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2" name="Google Shape;1472;p32"/>
            <p:cNvCxnSpPr/>
            <p:nvPr/>
          </p:nvCxnSpPr>
          <p:spPr>
            <a:xfrm>
              <a:off x="682252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3" name="Google Shape;1473;p32"/>
            <p:cNvCxnSpPr/>
            <p:nvPr/>
          </p:nvCxnSpPr>
          <p:spPr>
            <a:xfrm>
              <a:off x="712282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4" name="Google Shape;1474;p32"/>
            <p:cNvCxnSpPr/>
            <p:nvPr/>
          </p:nvCxnSpPr>
          <p:spPr>
            <a:xfrm>
              <a:off x="7423126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5" name="Google Shape;1475;p32"/>
            <p:cNvCxnSpPr/>
            <p:nvPr/>
          </p:nvCxnSpPr>
          <p:spPr>
            <a:xfrm>
              <a:off x="772343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6" name="Google Shape;1476;p32"/>
            <p:cNvCxnSpPr/>
            <p:nvPr/>
          </p:nvCxnSpPr>
          <p:spPr>
            <a:xfrm>
              <a:off x="8023733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7" name="Google Shape;1477;p32"/>
            <p:cNvCxnSpPr/>
            <p:nvPr/>
          </p:nvCxnSpPr>
          <p:spPr>
            <a:xfrm>
              <a:off x="8324037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8" name="Google Shape;1478;p32"/>
            <p:cNvCxnSpPr/>
            <p:nvPr/>
          </p:nvCxnSpPr>
          <p:spPr>
            <a:xfrm>
              <a:off x="8624340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9" name="Google Shape;1479;p32"/>
            <p:cNvCxnSpPr/>
            <p:nvPr/>
          </p:nvCxnSpPr>
          <p:spPr>
            <a:xfrm>
              <a:off x="8924644" y="-76200"/>
              <a:ext cx="0" cy="52197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0" name="Google Shape;1480;p32"/>
            <p:cNvCxnSpPr/>
            <p:nvPr/>
          </p:nvCxnSpPr>
          <p:spPr>
            <a:xfrm>
              <a:off x="-43" y="306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1" name="Google Shape;1481;p32"/>
            <p:cNvCxnSpPr/>
            <p:nvPr/>
          </p:nvCxnSpPr>
          <p:spPr>
            <a:xfrm>
              <a:off x="-43" y="610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2" name="Google Shape;1482;p32"/>
            <p:cNvCxnSpPr/>
            <p:nvPr/>
          </p:nvCxnSpPr>
          <p:spPr>
            <a:xfrm>
              <a:off x="-43" y="914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3" name="Google Shape;1483;p32"/>
            <p:cNvCxnSpPr/>
            <p:nvPr/>
          </p:nvCxnSpPr>
          <p:spPr>
            <a:xfrm>
              <a:off x="-43" y="1217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4" name="Google Shape;1484;p32"/>
            <p:cNvCxnSpPr/>
            <p:nvPr/>
          </p:nvCxnSpPr>
          <p:spPr>
            <a:xfrm>
              <a:off x="-43" y="1521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5" name="Google Shape;1485;p32"/>
            <p:cNvCxnSpPr/>
            <p:nvPr/>
          </p:nvCxnSpPr>
          <p:spPr>
            <a:xfrm>
              <a:off x="-43" y="1825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6" name="Google Shape;1486;p32"/>
            <p:cNvCxnSpPr/>
            <p:nvPr/>
          </p:nvCxnSpPr>
          <p:spPr>
            <a:xfrm>
              <a:off x="-43" y="2128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7" name="Google Shape;1487;p32"/>
            <p:cNvCxnSpPr/>
            <p:nvPr/>
          </p:nvCxnSpPr>
          <p:spPr>
            <a:xfrm>
              <a:off x="-43" y="2432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8" name="Google Shape;1488;p32"/>
            <p:cNvCxnSpPr/>
            <p:nvPr/>
          </p:nvCxnSpPr>
          <p:spPr>
            <a:xfrm>
              <a:off x="-43" y="27361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9" name="Google Shape;1489;p32"/>
            <p:cNvCxnSpPr/>
            <p:nvPr/>
          </p:nvCxnSpPr>
          <p:spPr>
            <a:xfrm>
              <a:off x="-43" y="30397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0" name="Google Shape;1490;p32"/>
            <p:cNvCxnSpPr/>
            <p:nvPr/>
          </p:nvCxnSpPr>
          <p:spPr>
            <a:xfrm>
              <a:off x="-43" y="33434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1" name="Google Shape;1491;p32"/>
            <p:cNvCxnSpPr/>
            <p:nvPr/>
          </p:nvCxnSpPr>
          <p:spPr>
            <a:xfrm>
              <a:off x="-43" y="36470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2" name="Google Shape;1492;p32"/>
            <p:cNvCxnSpPr/>
            <p:nvPr/>
          </p:nvCxnSpPr>
          <p:spPr>
            <a:xfrm>
              <a:off x="-43" y="39507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3" name="Google Shape;1493;p32"/>
            <p:cNvCxnSpPr/>
            <p:nvPr/>
          </p:nvCxnSpPr>
          <p:spPr>
            <a:xfrm>
              <a:off x="-43" y="4254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4" name="Google Shape;1494;p32"/>
            <p:cNvCxnSpPr/>
            <p:nvPr/>
          </p:nvCxnSpPr>
          <p:spPr>
            <a:xfrm>
              <a:off x="-43" y="45580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5" name="Google Shape;1495;p32"/>
            <p:cNvCxnSpPr/>
            <p:nvPr/>
          </p:nvCxnSpPr>
          <p:spPr>
            <a:xfrm>
              <a:off x="-43" y="48616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496" name="Google Shape;1496;p32"/>
            <p:cNvSpPr/>
            <p:nvPr/>
          </p:nvSpPr>
          <p:spPr>
            <a:xfrm>
              <a:off x="516143" y="306900"/>
              <a:ext cx="8108100" cy="4554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code Sans Black"/>
              <a:buNone/>
              <a:defRPr sz="30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Encode Sans Black"/>
              <a:buNone/>
              <a:defRPr sz="2900">
                <a:solidFill>
                  <a:schemeClr val="dk1"/>
                </a:solidFill>
                <a:latin typeface="Encode Sans Black"/>
                <a:ea typeface="Encode Sans Black"/>
                <a:cs typeface="Encode Sans Black"/>
                <a:sym typeface="Encode Sa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7" r:id="rId4"/>
    <p:sldLayoutId id="2147483678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p35"/>
          <p:cNvSpPr txBox="1">
            <a:spLocks noGrp="1"/>
          </p:cNvSpPr>
          <p:nvPr>
            <p:ph type="ctrTitle"/>
          </p:nvPr>
        </p:nvSpPr>
        <p:spPr>
          <a:xfrm>
            <a:off x="1009950" y="1067550"/>
            <a:ext cx="7124100" cy="25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solidFill>
                  <a:schemeClr val="accent2"/>
                </a:solidFill>
              </a:rPr>
              <a:t>Etanol / Álcool Etílico</a:t>
            </a:r>
            <a:endParaRPr sz="7200" dirty="0">
              <a:solidFill>
                <a:schemeClr val="accent2"/>
              </a:solidFill>
            </a:endParaRPr>
          </a:p>
        </p:txBody>
      </p:sp>
      <p:sp>
        <p:nvSpPr>
          <p:cNvPr id="1507" name="Google Shape;1507;p35"/>
          <p:cNvSpPr txBox="1">
            <a:spLocks noGrp="1"/>
          </p:cNvSpPr>
          <p:nvPr>
            <p:ph type="subTitle" idx="1"/>
          </p:nvPr>
        </p:nvSpPr>
        <p:spPr>
          <a:xfrm>
            <a:off x="2285212" y="3760067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/>
              <a:t>Leonor Pais, Inês Marinheiro, Margarida Rodrigues, Beatriz Correia, Leonor Cardoso</a:t>
            </a:r>
            <a:endParaRPr dirty="0"/>
          </a:p>
        </p:txBody>
      </p:sp>
      <p:grpSp>
        <p:nvGrpSpPr>
          <p:cNvPr id="1508" name="Google Shape;1508;p35"/>
          <p:cNvGrpSpPr/>
          <p:nvPr/>
        </p:nvGrpSpPr>
        <p:grpSpPr>
          <a:xfrm rot="7200005">
            <a:off x="377744" y="1335143"/>
            <a:ext cx="617496" cy="609645"/>
            <a:chOff x="9815625" y="2603925"/>
            <a:chExt cx="485225" cy="479075"/>
          </a:xfrm>
        </p:grpSpPr>
        <p:sp>
          <p:nvSpPr>
            <p:cNvPr id="1509" name="Google Shape;1509;p35"/>
            <p:cNvSpPr/>
            <p:nvPr/>
          </p:nvSpPr>
          <p:spPr>
            <a:xfrm>
              <a:off x="10155650" y="2651975"/>
              <a:ext cx="85225" cy="80050"/>
            </a:xfrm>
            <a:custGeom>
              <a:avLst/>
              <a:gdLst/>
              <a:ahLst/>
              <a:cxnLst/>
              <a:rect l="l" t="t" r="r" b="b"/>
              <a:pathLst>
                <a:path w="3409" h="3202" extrusionOk="0">
                  <a:moveTo>
                    <a:pt x="1597" y="0"/>
                  </a:moveTo>
                  <a:cubicBezTo>
                    <a:pt x="856" y="0"/>
                    <a:pt x="181" y="504"/>
                    <a:pt x="0" y="1256"/>
                  </a:cubicBezTo>
                  <a:lnTo>
                    <a:pt x="1664" y="1662"/>
                  </a:lnTo>
                  <a:lnTo>
                    <a:pt x="2117" y="3202"/>
                  </a:lnTo>
                  <a:cubicBezTo>
                    <a:pt x="2636" y="3031"/>
                    <a:pt x="3059" y="2605"/>
                    <a:pt x="3198" y="2033"/>
                  </a:cubicBezTo>
                  <a:cubicBezTo>
                    <a:pt x="3408" y="1153"/>
                    <a:pt x="2868" y="262"/>
                    <a:pt x="1982" y="46"/>
                  </a:cubicBezTo>
                  <a:cubicBezTo>
                    <a:pt x="1853" y="15"/>
                    <a:pt x="1724" y="0"/>
                    <a:pt x="1597" y="0"/>
                  </a:cubicBez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5"/>
            <p:cNvSpPr/>
            <p:nvPr/>
          </p:nvSpPr>
          <p:spPr>
            <a:xfrm>
              <a:off x="9954100" y="2603925"/>
              <a:ext cx="88575" cy="69775"/>
            </a:xfrm>
            <a:custGeom>
              <a:avLst/>
              <a:gdLst/>
              <a:ahLst/>
              <a:cxnLst/>
              <a:rect l="l" t="t" r="r" b="b"/>
              <a:pathLst>
                <a:path w="3543" h="2791" extrusionOk="0">
                  <a:moveTo>
                    <a:pt x="1727" y="0"/>
                  </a:moveTo>
                  <a:cubicBezTo>
                    <a:pt x="990" y="0"/>
                    <a:pt x="318" y="504"/>
                    <a:pt x="134" y="1258"/>
                  </a:cubicBezTo>
                  <a:cubicBezTo>
                    <a:pt x="0" y="1828"/>
                    <a:pt x="176" y="2405"/>
                    <a:pt x="561" y="2791"/>
                  </a:cubicBezTo>
                  <a:lnTo>
                    <a:pt x="1668" y="1628"/>
                  </a:lnTo>
                  <a:lnTo>
                    <a:pt x="3331" y="2030"/>
                  </a:lnTo>
                  <a:cubicBezTo>
                    <a:pt x="3543" y="1149"/>
                    <a:pt x="3001" y="258"/>
                    <a:pt x="2117" y="48"/>
                  </a:cubicBezTo>
                  <a:cubicBezTo>
                    <a:pt x="1986" y="16"/>
                    <a:pt x="1855" y="0"/>
                    <a:pt x="1727" y="0"/>
                  </a:cubicBez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5"/>
            <p:cNvSpPr/>
            <p:nvPr/>
          </p:nvSpPr>
          <p:spPr>
            <a:xfrm>
              <a:off x="9815625" y="2755450"/>
              <a:ext cx="67975" cy="82175"/>
            </a:xfrm>
            <a:custGeom>
              <a:avLst/>
              <a:gdLst/>
              <a:ahLst/>
              <a:cxnLst/>
              <a:rect l="l" t="t" r="r" b="b"/>
              <a:pathLst>
                <a:path w="2719" h="3287" extrusionOk="0">
                  <a:moveTo>
                    <a:pt x="1813" y="1"/>
                  </a:moveTo>
                  <a:cubicBezTo>
                    <a:pt x="1071" y="1"/>
                    <a:pt x="397" y="504"/>
                    <a:pt x="216" y="1256"/>
                  </a:cubicBezTo>
                  <a:cubicBezTo>
                    <a:pt x="0" y="2136"/>
                    <a:pt x="540" y="3027"/>
                    <a:pt x="1426" y="3238"/>
                  </a:cubicBezTo>
                  <a:cubicBezTo>
                    <a:pt x="1553" y="3269"/>
                    <a:pt x="1681" y="3286"/>
                    <a:pt x="1807" y="3286"/>
                  </a:cubicBezTo>
                  <a:cubicBezTo>
                    <a:pt x="1869" y="3286"/>
                    <a:pt x="1931" y="3282"/>
                    <a:pt x="1992" y="3274"/>
                  </a:cubicBezTo>
                  <a:lnTo>
                    <a:pt x="1488" y="1565"/>
                  </a:lnTo>
                  <a:lnTo>
                    <a:pt x="2718" y="277"/>
                  </a:lnTo>
                  <a:cubicBezTo>
                    <a:pt x="2569" y="170"/>
                    <a:pt x="2393" y="92"/>
                    <a:pt x="2198" y="46"/>
                  </a:cubicBezTo>
                  <a:cubicBezTo>
                    <a:pt x="2069" y="15"/>
                    <a:pt x="1940" y="1"/>
                    <a:pt x="1813" y="1"/>
                  </a:cubicBez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5"/>
            <p:cNvSpPr/>
            <p:nvPr/>
          </p:nvSpPr>
          <p:spPr>
            <a:xfrm>
              <a:off x="9867475" y="2954775"/>
              <a:ext cx="85225" cy="80150"/>
            </a:xfrm>
            <a:custGeom>
              <a:avLst/>
              <a:gdLst/>
              <a:ahLst/>
              <a:cxnLst/>
              <a:rect l="l" t="t" r="r" b="b"/>
              <a:pathLst>
                <a:path w="3409" h="3206" extrusionOk="0">
                  <a:moveTo>
                    <a:pt x="1298" y="1"/>
                  </a:moveTo>
                  <a:cubicBezTo>
                    <a:pt x="773" y="176"/>
                    <a:pt x="355" y="599"/>
                    <a:pt x="217" y="1170"/>
                  </a:cubicBezTo>
                  <a:cubicBezTo>
                    <a:pt x="1" y="2056"/>
                    <a:pt x="541" y="2947"/>
                    <a:pt x="1422" y="3158"/>
                  </a:cubicBezTo>
                  <a:cubicBezTo>
                    <a:pt x="1553" y="3190"/>
                    <a:pt x="1685" y="3205"/>
                    <a:pt x="1815" y="3205"/>
                  </a:cubicBezTo>
                  <a:cubicBezTo>
                    <a:pt x="2556" y="3205"/>
                    <a:pt x="3224" y="2701"/>
                    <a:pt x="3408" y="1947"/>
                  </a:cubicBezTo>
                  <a:lnTo>
                    <a:pt x="1751" y="1545"/>
                  </a:lnTo>
                  <a:lnTo>
                    <a:pt x="1298" y="1"/>
                  </a:ln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35"/>
            <p:cNvSpPr/>
            <p:nvPr/>
          </p:nvSpPr>
          <p:spPr>
            <a:xfrm>
              <a:off x="10227225" y="2851275"/>
              <a:ext cx="73625" cy="82150"/>
            </a:xfrm>
            <a:custGeom>
              <a:avLst/>
              <a:gdLst/>
              <a:ahLst/>
              <a:cxnLst/>
              <a:rect l="l" t="t" r="r" b="b"/>
              <a:pathLst>
                <a:path w="2945" h="3286" extrusionOk="0">
                  <a:moveTo>
                    <a:pt x="1123" y="0"/>
                  </a:moveTo>
                  <a:cubicBezTo>
                    <a:pt x="968" y="0"/>
                    <a:pt x="817" y="22"/>
                    <a:pt x="675" y="63"/>
                  </a:cubicBezTo>
                  <a:lnTo>
                    <a:pt x="1138" y="1645"/>
                  </a:lnTo>
                  <a:lnTo>
                    <a:pt x="0" y="2834"/>
                  </a:lnTo>
                  <a:cubicBezTo>
                    <a:pt x="201" y="3019"/>
                    <a:pt x="459" y="3168"/>
                    <a:pt x="752" y="3240"/>
                  </a:cubicBezTo>
                  <a:cubicBezTo>
                    <a:pt x="880" y="3271"/>
                    <a:pt x="1008" y="3286"/>
                    <a:pt x="1135" y="3286"/>
                  </a:cubicBezTo>
                  <a:cubicBezTo>
                    <a:pt x="1873" y="3286"/>
                    <a:pt x="2548" y="2782"/>
                    <a:pt x="2729" y="2031"/>
                  </a:cubicBezTo>
                  <a:cubicBezTo>
                    <a:pt x="2945" y="1151"/>
                    <a:pt x="2405" y="260"/>
                    <a:pt x="1524" y="49"/>
                  </a:cubicBezTo>
                  <a:cubicBezTo>
                    <a:pt x="1390" y="16"/>
                    <a:pt x="1255" y="0"/>
                    <a:pt x="1123" y="0"/>
                  </a:cubicBez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35"/>
            <p:cNvSpPr/>
            <p:nvPr/>
          </p:nvSpPr>
          <p:spPr>
            <a:xfrm>
              <a:off x="10065550" y="3013225"/>
              <a:ext cx="88825" cy="69775"/>
            </a:xfrm>
            <a:custGeom>
              <a:avLst/>
              <a:gdLst/>
              <a:ahLst/>
              <a:cxnLst/>
              <a:rect l="l" t="t" r="r" b="b"/>
              <a:pathLst>
                <a:path w="3553" h="2791" extrusionOk="0">
                  <a:moveTo>
                    <a:pt x="2992" y="1"/>
                  </a:moveTo>
                  <a:lnTo>
                    <a:pt x="1885" y="1165"/>
                  </a:lnTo>
                  <a:lnTo>
                    <a:pt x="216" y="758"/>
                  </a:lnTo>
                  <a:lnTo>
                    <a:pt x="216" y="758"/>
                  </a:lnTo>
                  <a:cubicBezTo>
                    <a:pt x="0" y="1643"/>
                    <a:pt x="546" y="2529"/>
                    <a:pt x="1427" y="2745"/>
                  </a:cubicBezTo>
                  <a:cubicBezTo>
                    <a:pt x="1557" y="2776"/>
                    <a:pt x="1686" y="2791"/>
                    <a:pt x="1814" y="2791"/>
                  </a:cubicBezTo>
                  <a:cubicBezTo>
                    <a:pt x="2557" y="2791"/>
                    <a:pt x="3230" y="2286"/>
                    <a:pt x="3414" y="1535"/>
                  </a:cubicBezTo>
                  <a:cubicBezTo>
                    <a:pt x="3553" y="968"/>
                    <a:pt x="3373" y="392"/>
                    <a:pt x="2992" y="1"/>
                  </a:cubicBezTo>
                  <a:close/>
                </a:path>
              </a:pathLst>
            </a:custGeom>
            <a:solidFill>
              <a:srgbClr val="D4EB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35"/>
            <p:cNvSpPr/>
            <p:nvPr/>
          </p:nvSpPr>
          <p:spPr>
            <a:xfrm>
              <a:off x="9852800" y="2644625"/>
              <a:ext cx="402900" cy="397725"/>
            </a:xfrm>
            <a:custGeom>
              <a:avLst/>
              <a:gdLst/>
              <a:ahLst/>
              <a:cxnLst/>
              <a:rect l="l" t="t" r="r" b="b"/>
              <a:pathLst>
                <a:path w="16116" h="15909" extrusionOk="0">
                  <a:moveTo>
                    <a:pt x="5720" y="0"/>
                  </a:moveTo>
                  <a:lnTo>
                    <a:pt x="4613" y="1163"/>
                  </a:lnTo>
                  <a:lnTo>
                    <a:pt x="1231" y="4710"/>
                  </a:lnTo>
                  <a:lnTo>
                    <a:pt x="1" y="5998"/>
                  </a:lnTo>
                  <a:lnTo>
                    <a:pt x="505" y="7707"/>
                  </a:lnTo>
                  <a:lnTo>
                    <a:pt x="1885" y="12407"/>
                  </a:lnTo>
                  <a:lnTo>
                    <a:pt x="2338" y="13951"/>
                  </a:lnTo>
                  <a:lnTo>
                    <a:pt x="3995" y="14353"/>
                  </a:lnTo>
                  <a:lnTo>
                    <a:pt x="8726" y="15502"/>
                  </a:lnTo>
                  <a:lnTo>
                    <a:pt x="10395" y="15909"/>
                  </a:lnTo>
                  <a:lnTo>
                    <a:pt x="11502" y="14745"/>
                  </a:lnTo>
                  <a:lnTo>
                    <a:pt x="14977" y="11100"/>
                  </a:lnTo>
                  <a:lnTo>
                    <a:pt x="16115" y="9911"/>
                  </a:lnTo>
                  <a:lnTo>
                    <a:pt x="15652" y="8329"/>
                  </a:lnTo>
                  <a:lnTo>
                    <a:pt x="14231" y="3496"/>
                  </a:lnTo>
                  <a:lnTo>
                    <a:pt x="13778" y="1956"/>
                  </a:lnTo>
                  <a:lnTo>
                    <a:pt x="12114" y="1550"/>
                  </a:lnTo>
                  <a:lnTo>
                    <a:pt x="7383" y="402"/>
                  </a:lnTo>
                  <a:lnTo>
                    <a:pt x="57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6" name="Google Shape;1516;p35"/>
          <p:cNvGrpSpPr/>
          <p:nvPr/>
        </p:nvGrpSpPr>
        <p:grpSpPr>
          <a:xfrm rot="-5400000">
            <a:off x="357534" y="381643"/>
            <a:ext cx="839628" cy="836775"/>
            <a:chOff x="7136762" y="3173711"/>
            <a:chExt cx="1140490" cy="1136614"/>
          </a:xfrm>
        </p:grpSpPr>
        <p:sp>
          <p:nvSpPr>
            <p:cNvPr id="1517" name="Google Shape;1517;p35"/>
            <p:cNvSpPr/>
            <p:nvPr/>
          </p:nvSpPr>
          <p:spPr>
            <a:xfrm rot="-9000061">
              <a:off x="7358988" y="3794447"/>
              <a:ext cx="100855" cy="87978"/>
            </a:xfrm>
            <a:custGeom>
              <a:avLst/>
              <a:gdLst/>
              <a:ahLst/>
              <a:cxnLst/>
              <a:rect l="l" t="t" r="r" b="b"/>
              <a:pathLst>
                <a:path w="2334" h="2036" extrusionOk="0">
                  <a:moveTo>
                    <a:pt x="217" y="1"/>
                  </a:moveTo>
                  <a:lnTo>
                    <a:pt x="217" y="1"/>
                  </a:lnTo>
                  <a:cubicBezTo>
                    <a:pt x="1" y="887"/>
                    <a:pt x="547" y="1773"/>
                    <a:pt x="1428" y="1989"/>
                  </a:cubicBezTo>
                  <a:cubicBezTo>
                    <a:pt x="1557" y="2020"/>
                    <a:pt x="1685" y="2035"/>
                    <a:pt x="1810" y="2035"/>
                  </a:cubicBezTo>
                  <a:cubicBezTo>
                    <a:pt x="1991" y="2035"/>
                    <a:pt x="2167" y="2005"/>
                    <a:pt x="2333" y="1947"/>
                  </a:cubicBezTo>
                  <a:lnTo>
                    <a:pt x="1885" y="407"/>
                  </a:lnTo>
                  <a:lnTo>
                    <a:pt x="217" y="1"/>
                  </a:ln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35"/>
            <p:cNvSpPr/>
            <p:nvPr/>
          </p:nvSpPr>
          <p:spPr>
            <a:xfrm rot="-9000061">
              <a:off x="7576469" y="4020243"/>
              <a:ext cx="119695" cy="71731"/>
            </a:xfrm>
            <a:custGeom>
              <a:avLst/>
              <a:gdLst/>
              <a:ahLst/>
              <a:cxnLst/>
              <a:rect l="l" t="t" r="r" b="b"/>
              <a:pathLst>
                <a:path w="2770" h="1660" extrusionOk="0">
                  <a:moveTo>
                    <a:pt x="1113" y="1"/>
                  </a:moveTo>
                  <a:lnTo>
                    <a:pt x="1" y="1164"/>
                  </a:lnTo>
                  <a:cubicBezTo>
                    <a:pt x="206" y="1381"/>
                    <a:pt x="474" y="1540"/>
                    <a:pt x="783" y="1612"/>
                  </a:cubicBezTo>
                  <a:cubicBezTo>
                    <a:pt x="915" y="1644"/>
                    <a:pt x="1047" y="1659"/>
                    <a:pt x="1177" y="1659"/>
                  </a:cubicBezTo>
                  <a:cubicBezTo>
                    <a:pt x="1918" y="1659"/>
                    <a:pt x="2586" y="1156"/>
                    <a:pt x="2770" y="402"/>
                  </a:cubicBezTo>
                  <a:lnTo>
                    <a:pt x="1113" y="1"/>
                  </a:ln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35"/>
            <p:cNvSpPr/>
            <p:nvPr/>
          </p:nvSpPr>
          <p:spPr>
            <a:xfrm rot="-9000061">
              <a:off x="7892525" y="3896908"/>
              <a:ext cx="90398" cy="129548"/>
            </a:xfrm>
            <a:custGeom>
              <a:avLst/>
              <a:gdLst/>
              <a:ahLst/>
              <a:cxnLst/>
              <a:rect l="l" t="t" r="r" b="b"/>
              <a:pathLst>
                <a:path w="2092" h="2998" extrusionOk="0">
                  <a:moveTo>
                    <a:pt x="1232" y="1"/>
                  </a:moveTo>
                  <a:lnTo>
                    <a:pt x="1" y="1287"/>
                  </a:lnTo>
                  <a:lnTo>
                    <a:pt x="506" y="2997"/>
                  </a:lnTo>
                  <a:cubicBezTo>
                    <a:pt x="1175" y="2924"/>
                    <a:pt x="1757" y="2441"/>
                    <a:pt x="1922" y="1755"/>
                  </a:cubicBezTo>
                  <a:cubicBezTo>
                    <a:pt x="2092" y="1066"/>
                    <a:pt x="1793" y="372"/>
                    <a:pt x="1232" y="1"/>
                  </a:cubicBez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5"/>
            <p:cNvSpPr/>
            <p:nvPr/>
          </p:nvSpPr>
          <p:spPr>
            <a:xfrm rot="-9000061">
              <a:off x="7966656" y="3607816"/>
              <a:ext cx="100639" cy="87762"/>
            </a:xfrm>
            <a:custGeom>
              <a:avLst/>
              <a:gdLst/>
              <a:ahLst/>
              <a:cxnLst/>
              <a:rect l="l" t="t" r="r" b="b"/>
              <a:pathLst>
                <a:path w="2329" h="2031" extrusionOk="0">
                  <a:moveTo>
                    <a:pt x="516" y="1"/>
                  </a:moveTo>
                  <a:cubicBezTo>
                    <a:pt x="339" y="1"/>
                    <a:pt x="165" y="30"/>
                    <a:pt x="0" y="84"/>
                  </a:cubicBezTo>
                  <a:lnTo>
                    <a:pt x="454" y="1629"/>
                  </a:lnTo>
                  <a:lnTo>
                    <a:pt x="2112" y="2030"/>
                  </a:lnTo>
                  <a:cubicBezTo>
                    <a:pt x="2328" y="1149"/>
                    <a:pt x="1787" y="259"/>
                    <a:pt x="901" y="49"/>
                  </a:cubicBezTo>
                  <a:cubicBezTo>
                    <a:pt x="772" y="16"/>
                    <a:pt x="643" y="1"/>
                    <a:pt x="516" y="1"/>
                  </a:cubicBez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5"/>
            <p:cNvSpPr/>
            <p:nvPr/>
          </p:nvSpPr>
          <p:spPr>
            <a:xfrm rot="-9000061">
              <a:off x="7730046" y="3398248"/>
              <a:ext cx="119955" cy="71644"/>
            </a:xfrm>
            <a:custGeom>
              <a:avLst/>
              <a:gdLst/>
              <a:ahLst/>
              <a:cxnLst/>
              <a:rect l="l" t="t" r="r" b="b"/>
              <a:pathLst>
                <a:path w="2776" h="1658" extrusionOk="0">
                  <a:moveTo>
                    <a:pt x="1602" y="1"/>
                  </a:moveTo>
                  <a:cubicBezTo>
                    <a:pt x="861" y="1"/>
                    <a:pt x="185" y="504"/>
                    <a:pt x="0" y="1256"/>
                  </a:cubicBezTo>
                  <a:lnTo>
                    <a:pt x="1668" y="1658"/>
                  </a:lnTo>
                  <a:lnTo>
                    <a:pt x="2775" y="499"/>
                  </a:lnTo>
                  <a:cubicBezTo>
                    <a:pt x="2564" y="283"/>
                    <a:pt x="2301" y="123"/>
                    <a:pt x="1987" y="47"/>
                  </a:cubicBezTo>
                  <a:cubicBezTo>
                    <a:pt x="1858" y="16"/>
                    <a:pt x="1729" y="1"/>
                    <a:pt x="1602" y="1"/>
                  </a:cubicBez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5"/>
            <p:cNvSpPr/>
            <p:nvPr/>
          </p:nvSpPr>
          <p:spPr>
            <a:xfrm rot="-9000061">
              <a:off x="7444638" y="3463979"/>
              <a:ext cx="75231" cy="119695"/>
            </a:xfrm>
            <a:custGeom>
              <a:avLst/>
              <a:gdLst/>
              <a:ahLst/>
              <a:cxnLst/>
              <a:rect l="l" t="t" r="r" b="b"/>
              <a:pathLst>
                <a:path w="1741" h="2770" extrusionOk="0">
                  <a:moveTo>
                    <a:pt x="1277" y="1"/>
                  </a:moveTo>
                  <a:cubicBezTo>
                    <a:pt x="731" y="165"/>
                    <a:pt x="289" y="603"/>
                    <a:pt x="144" y="1190"/>
                  </a:cubicBezTo>
                  <a:cubicBezTo>
                    <a:pt x="1" y="1781"/>
                    <a:pt x="196" y="2379"/>
                    <a:pt x="608" y="2770"/>
                  </a:cubicBezTo>
                  <a:lnTo>
                    <a:pt x="1741" y="1581"/>
                  </a:lnTo>
                  <a:lnTo>
                    <a:pt x="1277" y="1"/>
                  </a:ln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23" name="Google Shape;1523;p35"/>
            <p:cNvGrpSpPr/>
            <p:nvPr/>
          </p:nvGrpSpPr>
          <p:grpSpPr>
            <a:xfrm rot="-9000061">
              <a:off x="7287620" y="3327924"/>
              <a:ext cx="838775" cy="828188"/>
              <a:chOff x="10233775" y="2868200"/>
              <a:chExt cx="485275" cy="479150"/>
            </a:xfrm>
          </p:grpSpPr>
          <p:sp>
            <p:nvSpPr>
              <p:cNvPr id="1524" name="Google Shape;1524;p35"/>
              <p:cNvSpPr/>
              <p:nvPr/>
            </p:nvSpPr>
            <p:spPr>
              <a:xfrm>
                <a:off x="10573675" y="2916300"/>
                <a:ext cx="85375" cy="80100"/>
              </a:xfrm>
              <a:custGeom>
                <a:avLst/>
                <a:gdLst/>
                <a:ahLst/>
                <a:cxnLst/>
                <a:rect l="l" t="t" r="r" b="b"/>
                <a:pathLst>
                  <a:path w="3415" h="3204" extrusionOk="0">
                    <a:moveTo>
                      <a:pt x="1598" y="0"/>
                    </a:moveTo>
                    <a:cubicBezTo>
                      <a:pt x="855" y="0"/>
                      <a:pt x="185" y="507"/>
                      <a:pt x="1" y="1257"/>
                    </a:cubicBezTo>
                    <a:lnTo>
                      <a:pt x="1669" y="1663"/>
                    </a:lnTo>
                    <a:lnTo>
                      <a:pt x="2117" y="3203"/>
                    </a:lnTo>
                    <a:cubicBezTo>
                      <a:pt x="2638" y="3034"/>
                      <a:pt x="3059" y="2606"/>
                      <a:pt x="3199" y="2034"/>
                    </a:cubicBezTo>
                    <a:cubicBezTo>
                      <a:pt x="3415" y="1149"/>
                      <a:pt x="2869" y="264"/>
                      <a:pt x="1989" y="47"/>
                    </a:cubicBezTo>
                    <a:cubicBezTo>
                      <a:pt x="1858" y="15"/>
                      <a:pt x="1727" y="0"/>
                      <a:pt x="15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5"/>
              <p:cNvSpPr/>
              <p:nvPr/>
            </p:nvSpPr>
            <p:spPr>
              <a:xfrm>
                <a:off x="10372125" y="2868200"/>
                <a:ext cx="88700" cy="69900"/>
              </a:xfrm>
              <a:custGeom>
                <a:avLst/>
                <a:gdLst/>
                <a:ahLst/>
                <a:cxnLst/>
                <a:rect l="l" t="t" r="r" b="b"/>
                <a:pathLst>
                  <a:path w="3548" h="2796" extrusionOk="0">
                    <a:moveTo>
                      <a:pt x="1737" y="0"/>
                    </a:moveTo>
                    <a:cubicBezTo>
                      <a:pt x="997" y="0"/>
                      <a:pt x="325" y="505"/>
                      <a:pt x="140" y="1261"/>
                    </a:cubicBezTo>
                    <a:cubicBezTo>
                      <a:pt x="1" y="1833"/>
                      <a:pt x="181" y="2409"/>
                      <a:pt x="563" y="2795"/>
                    </a:cubicBezTo>
                    <a:lnTo>
                      <a:pt x="1675" y="1632"/>
                    </a:lnTo>
                    <a:lnTo>
                      <a:pt x="3332" y="2033"/>
                    </a:lnTo>
                    <a:cubicBezTo>
                      <a:pt x="3548" y="1153"/>
                      <a:pt x="3008" y="262"/>
                      <a:pt x="2122" y="46"/>
                    </a:cubicBezTo>
                    <a:cubicBezTo>
                      <a:pt x="1993" y="15"/>
                      <a:pt x="1864" y="0"/>
                      <a:pt x="17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35"/>
              <p:cNvSpPr/>
              <p:nvPr/>
            </p:nvSpPr>
            <p:spPr>
              <a:xfrm>
                <a:off x="10233775" y="3019775"/>
                <a:ext cx="67975" cy="82200"/>
              </a:xfrm>
              <a:custGeom>
                <a:avLst/>
                <a:gdLst/>
                <a:ahLst/>
                <a:cxnLst/>
                <a:rect l="l" t="t" r="r" b="b"/>
                <a:pathLst>
                  <a:path w="2719" h="3288" extrusionOk="0">
                    <a:moveTo>
                      <a:pt x="1808" y="0"/>
                    </a:moveTo>
                    <a:cubicBezTo>
                      <a:pt x="1066" y="0"/>
                      <a:pt x="396" y="508"/>
                      <a:pt x="212" y="1257"/>
                    </a:cubicBezTo>
                    <a:cubicBezTo>
                      <a:pt x="0" y="2138"/>
                      <a:pt x="541" y="3029"/>
                      <a:pt x="1421" y="3239"/>
                    </a:cubicBezTo>
                    <a:cubicBezTo>
                      <a:pt x="1554" y="3271"/>
                      <a:pt x="1685" y="3288"/>
                      <a:pt x="1813" y="3288"/>
                    </a:cubicBezTo>
                    <a:cubicBezTo>
                      <a:pt x="1873" y="3288"/>
                      <a:pt x="1934" y="3284"/>
                      <a:pt x="1993" y="3276"/>
                    </a:cubicBezTo>
                    <a:lnTo>
                      <a:pt x="1488" y="1566"/>
                    </a:lnTo>
                    <a:lnTo>
                      <a:pt x="2719" y="280"/>
                    </a:lnTo>
                    <a:cubicBezTo>
                      <a:pt x="2564" y="171"/>
                      <a:pt x="2390" y="94"/>
                      <a:pt x="2198" y="48"/>
                    </a:cubicBezTo>
                    <a:cubicBezTo>
                      <a:pt x="2068" y="16"/>
                      <a:pt x="1937" y="0"/>
                      <a:pt x="18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35"/>
              <p:cNvSpPr/>
              <p:nvPr/>
            </p:nvSpPr>
            <p:spPr>
              <a:xfrm>
                <a:off x="10285625" y="3219175"/>
                <a:ext cx="85125" cy="80050"/>
              </a:xfrm>
              <a:custGeom>
                <a:avLst/>
                <a:gdLst/>
                <a:ahLst/>
                <a:cxnLst/>
                <a:rect l="l" t="t" r="r" b="b"/>
                <a:pathLst>
                  <a:path w="3405" h="3202" extrusionOk="0">
                    <a:moveTo>
                      <a:pt x="1293" y="0"/>
                    </a:moveTo>
                    <a:cubicBezTo>
                      <a:pt x="773" y="170"/>
                      <a:pt x="352" y="597"/>
                      <a:pt x="212" y="1169"/>
                    </a:cubicBezTo>
                    <a:cubicBezTo>
                      <a:pt x="1" y="2054"/>
                      <a:pt x="542" y="2940"/>
                      <a:pt x="1422" y="3156"/>
                    </a:cubicBezTo>
                    <a:cubicBezTo>
                      <a:pt x="1551" y="3187"/>
                      <a:pt x="1680" y="3202"/>
                      <a:pt x="1807" y="3202"/>
                    </a:cubicBezTo>
                    <a:cubicBezTo>
                      <a:pt x="2549" y="3202"/>
                      <a:pt x="3225" y="2697"/>
                      <a:pt x="3405" y="1946"/>
                    </a:cubicBezTo>
                    <a:lnTo>
                      <a:pt x="1747" y="1545"/>
                    </a:lnTo>
                    <a:lnTo>
                      <a:pt x="129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35"/>
              <p:cNvSpPr/>
              <p:nvPr/>
            </p:nvSpPr>
            <p:spPr>
              <a:xfrm>
                <a:off x="10645375" y="3115600"/>
                <a:ext cx="73675" cy="82200"/>
              </a:xfrm>
              <a:custGeom>
                <a:avLst/>
                <a:gdLst/>
                <a:ahLst/>
                <a:cxnLst/>
                <a:rect l="l" t="t" r="r" b="b"/>
                <a:pathLst>
                  <a:path w="2947" h="3288" extrusionOk="0">
                    <a:moveTo>
                      <a:pt x="1134" y="1"/>
                    </a:moveTo>
                    <a:cubicBezTo>
                      <a:pt x="975" y="1"/>
                      <a:pt x="819" y="23"/>
                      <a:pt x="670" y="66"/>
                    </a:cubicBezTo>
                    <a:lnTo>
                      <a:pt x="1134" y="1646"/>
                    </a:lnTo>
                    <a:lnTo>
                      <a:pt x="1" y="2835"/>
                    </a:lnTo>
                    <a:cubicBezTo>
                      <a:pt x="202" y="3020"/>
                      <a:pt x="454" y="3170"/>
                      <a:pt x="747" y="3243"/>
                    </a:cubicBezTo>
                    <a:cubicBezTo>
                      <a:pt x="875" y="3273"/>
                      <a:pt x="1004" y="3288"/>
                      <a:pt x="1131" y="3288"/>
                    </a:cubicBezTo>
                    <a:cubicBezTo>
                      <a:pt x="1872" y="3288"/>
                      <a:pt x="2545" y="2784"/>
                      <a:pt x="2730" y="2032"/>
                    </a:cubicBezTo>
                    <a:cubicBezTo>
                      <a:pt x="2946" y="1147"/>
                      <a:pt x="2400" y="261"/>
                      <a:pt x="1525" y="45"/>
                    </a:cubicBezTo>
                    <a:cubicBezTo>
                      <a:pt x="1394" y="15"/>
                      <a:pt x="1263" y="1"/>
                      <a:pt x="11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35"/>
              <p:cNvSpPr/>
              <p:nvPr/>
            </p:nvSpPr>
            <p:spPr>
              <a:xfrm>
                <a:off x="10483725" y="3277575"/>
                <a:ext cx="88725" cy="697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2791" extrusionOk="0">
                    <a:moveTo>
                      <a:pt x="2987" y="1"/>
                    </a:moveTo>
                    <a:lnTo>
                      <a:pt x="1880" y="1160"/>
                    </a:lnTo>
                    <a:lnTo>
                      <a:pt x="212" y="758"/>
                    </a:lnTo>
                    <a:lnTo>
                      <a:pt x="212" y="758"/>
                    </a:lnTo>
                    <a:cubicBezTo>
                      <a:pt x="1" y="1638"/>
                      <a:pt x="541" y="2529"/>
                      <a:pt x="1427" y="2745"/>
                    </a:cubicBezTo>
                    <a:cubicBezTo>
                      <a:pt x="1556" y="2776"/>
                      <a:pt x="1685" y="2791"/>
                      <a:pt x="1812" y="2791"/>
                    </a:cubicBezTo>
                    <a:cubicBezTo>
                      <a:pt x="2554" y="2791"/>
                      <a:pt x="3228" y="2287"/>
                      <a:pt x="3409" y="1535"/>
                    </a:cubicBezTo>
                    <a:cubicBezTo>
                      <a:pt x="3548" y="965"/>
                      <a:pt x="3373" y="388"/>
                      <a:pt x="298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35"/>
              <p:cNvSpPr/>
              <p:nvPr/>
            </p:nvSpPr>
            <p:spPr>
              <a:xfrm>
                <a:off x="10265175" y="2903325"/>
                <a:ext cx="414325" cy="409025"/>
              </a:xfrm>
              <a:custGeom>
                <a:avLst/>
                <a:gdLst/>
                <a:ahLst/>
                <a:cxnLst/>
                <a:rect l="l" t="t" r="r" b="b"/>
                <a:pathLst>
                  <a:path w="16573" h="16361" extrusionOk="0">
                    <a:moveTo>
                      <a:pt x="6019" y="453"/>
                    </a:moveTo>
                    <a:lnTo>
                      <a:pt x="13845" y="2353"/>
                    </a:lnTo>
                    <a:lnTo>
                      <a:pt x="16109" y="10080"/>
                    </a:lnTo>
                    <a:lnTo>
                      <a:pt x="10555" y="15904"/>
                    </a:lnTo>
                    <a:lnTo>
                      <a:pt x="2729" y="14003"/>
                    </a:lnTo>
                    <a:lnTo>
                      <a:pt x="464" y="6281"/>
                    </a:lnTo>
                    <a:lnTo>
                      <a:pt x="6019" y="453"/>
                    </a:lnTo>
                    <a:close/>
                    <a:moveTo>
                      <a:pt x="5885" y="0"/>
                    </a:moveTo>
                    <a:lnTo>
                      <a:pt x="1" y="6167"/>
                    </a:lnTo>
                    <a:lnTo>
                      <a:pt x="2405" y="14348"/>
                    </a:lnTo>
                    <a:lnTo>
                      <a:pt x="10689" y="16361"/>
                    </a:lnTo>
                    <a:lnTo>
                      <a:pt x="16573" y="10194"/>
                    </a:lnTo>
                    <a:lnTo>
                      <a:pt x="14174" y="2008"/>
                    </a:lnTo>
                    <a:lnTo>
                      <a:pt x="58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1" name="Google Shape;1531;p35"/>
          <p:cNvGrpSpPr/>
          <p:nvPr/>
        </p:nvGrpSpPr>
        <p:grpSpPr>
          <a:xfrm rot="-5400000">
            <a:off x="1036079" y="70522"/>
            <a:ext cx="839613" cy="836748"/>
            <a:chOff x="7976387" y="3201092"/>
            <a:chExt cx="1140468" cy="1136577"/>
          </a:xfrm>
        </p:grpSpPr>
        <p:sp>
          <p:nvSpPr>
            <p:cNvPr id="1532" name="Google Shape;1532;p35"/>
            <p:cNvSpPr/>
            <p:nvPr/>
          </p:nvSpPr>
          <p:spPr>
            <a:xfrm rot="-9000061">
              <a:off x="8198358" y="3821927"/>
              <a:ext cx="100812" cy="87805"/>
            </a:xfrm>
            <a:custGeom>
              <a:avLst/>
              <a:gdLst/>
              <a:ahLst/>
              <a:cxnLst/>
              <a:rect l="l" t="t" r="r" b="b"/>
              <a:pathLst>
                <a:path w="2333" h="2032" extrusionOk="0">
                  <a:moveTo>
                    <a:pt x="211" y="0"/>
                  </a:moveTo>
                  <a:cubicBezTo>
                    <a:pt x="1" y="880"/>
                    <a:pt x="541" y="1771"/>
                    <a:pt x="1422" y="1987"/>
                  </a:cubicBezTo>
                  <a:cubicBezTo>
                    <a:pt x="1552" y="2017"/>
                    <a:pt x="1681" y="2031"/>
                    <a:pt x="1807" y="2031"/>
                  </a:cubicBezTo>
                  <a:cubicBezTo>
                    <a:pt x="1991" y="2031"/>
                    <a:pt x="2168" y="2001"/>
                    <a:pt x="2332" y="1946"/>
                  </a:cubicBezTo>
                  <a:lnTo>
                    <a:pt x="1879" y="402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5"/>
            <p:cNvSpPr/>
            <p:nvPr/>
          </p:nvSpPr>
          <p:spPr>
            <a:xfrm rot="-9000061">
              <a:off x="8284174" y="3491604"/>
              <a:ext cx="75188" cy="119523"/>
            </a:xfrm>
            <a:custGeom>
              <a:avLst/>
              <a:gdLst/>
              <a:ahLst/>
              <a:cxnLst/>
              <a:rect l="l" t="t" r="r" b="b"/>
              <a:pathLst>
                <a:path w="1740" h="2766" extrusionOk="0">
                  <a:moveTo>
                    <a:pt x="1276" y="0"/>
                  </a:moveTo>
                  <a:cubicBezTo>
                    <a:pt x="730" y="161"/>
                    <a:pt x="288" y="598"/>
                    <a:pt x="143" y="1190"/>
                  </a:cubicBezTo>
                  <a:cubicBezTo>
                    <a:pt x="0" y="1782"/>
                    <a:pt x="195" y="2374"/>
                    <a:pt x="607" y="2765"/>
                  </a:cubicBezTo>
                  <a:lnTo>
                    <a:pt x="1740" y="1575"/>
                  </a:lnTo>
                  <a:lnTo>
                    <a:pt x="1276" y="0"/>
                  </a:ln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5"/>
            <p:cNvSpPr/>
            <p:nvPr/>
          </p:nvSpPr>
          <p:spPr>
            <a:xfrm rot="-9000061">
              <a:off x="8569464" y="3425421"/>
              <a:ext cx="120171" cy="71990"/>
            </a:xfrm>
            <a:custGeom>
              <a:avLst/>
              <a:gdLst/>
              <a:ahLst/>
              <a:cxnLst/>
              <a:rect l="l" t="t" r="r" b="b"/>
              <a:pathLst>
                <a:path w="2781" h="1666" extrusionOk="0">
                  <a:moveTo>
                    <a:pt x="1598" y="0"/>
                  </a:moveTo>
                  <a:cubicBezTo>
                    <a:pt x="858" y="0"/>
                    <a:pt x="184" y="508"/>
                    <a:pt x="0" y="1259"/>
                  </a:cubicBezTo>
                  <a:lnTo>
                    <a:pt x="1668" y="1665"/>
                  </a:lnTo>
                  <a:lnTo>
                    <a:pt x="2780" y="496"/>
                  </a:lnTo>
                  <a:cubicBezTo>
                    <a:pt x="2574" y="285"/>
                    <a:pt x="2301" y="126"/>
                    <a:pt x="1987" y="48"/>
                  </a:cubicBezTo>
                  <a:cubicBezTo>
                    <a:pt x="1857" y="16"/>
                    <a:pt x="1726" y="0"/>
                    <a:pt x="1598" y="0"/>
                  </a:cubicBez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5"/>
            <p:cNvSpPr/>
            <p:nvPr/>
          </p:nvSpPr>
          <p:spPr>
            <a:xfrm rot="-9000061">
              <a:off x="8806188" y="3635322"/>
              <a:ext cx="100639" cy="87849"/>
            </a:xfrm>
            <a:custGeom>
              <a:avLst/>
              <a:gdLst/>
              <a:ahLst/>
              <a:cxnLst/>
              <a:rect l="l" t="t" r="r" b="b"/>
              <a:pathLst>
                <a:path w="2329" h="2033" extrusionOk="0">
                  <a:moveTo>
                    <a:pt x="516" y="1"/>
                  </a:moveTo>
                  <a:cubicBezTo>
                    <a:pt x="339" y="1"/>
                    <a:pt x="165" y="30"/>
                    <a:pt x="0" y="86"/>
                  </a:cubicBezTo>
                  <a:lnTo>
                    <a:pt x="454" y="1631"/>
                  </a:lnTo>
                  <a:lnTo>
                    <a:pt x="2112" y="2033"/>
                  </a:lnTo>
                  <a:cubicBezTo>
                    <a:pt x="2328" y="1148"/>
                    <a:pt x="1787" y="262"/>
                    <a:pt x="901" y="46"/>
                  </a:cubicBezTo>
                  <a:cubicBezTo>
                    <a:pt x="772" y="16"/>
                    <a:pt x="643" y="1"/>
                    <a:pt x="516" y="1"/>
                  </a:cubicBez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5"/>
            <p:cNvSpPr/>
            <p:nvPr/>
          </p:nvSpPr>
          <p:spPr>
            <a:xfrm rot="-9000061">
              <a:off x="8732039" y="3924397"/>
              <a:ext cx="90355" cy="129720"/>
            </a:xfrm>
            <a:custGeom>
              <a:avLst/>
              <a:gdLst/>
              <a:ahLst/>
              <a:cxnLst/>
              <a:rect l="l" t="t" r="r" b="b"/>
              <a:pathLst>
                <a:path w="2091" h="3002" extrusionOk="0">
                  <a:moveTo>
                    <a:pt x="1231" y="0"/>
                  </a:moveTo>
                  <a:lnTo>
                    <a:pt x="0" y="1292"/>
                  </a:lnTo>
                  <a:lnTo>
                    <a:pt x="500" y="3001"/>
                  </a:lnTo>
                  <a:cubicBezTo>
                    <a:pt x="1169" y="2935"/>
                    <a:pt x="1756" y="2450"/>
                    <a:pt x="1921" y="1756"/>
                  </a:cubicBezTo>
                  <a:cubicBezTo>
                    <a:pt x="2091" y="1066"/>
                    <a:pt x="1792" y="371"/>
                    <a:pt x="1231" y="0"/>
                  </a:cubicBez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5"/>
            <p:cNvSpPr/>
            <p:nvPr/>
          </p:nvSpPr>
          <p:spPr>
            <a:xfrm rot="-9000061">
              <a:off x="8415969" y="4047784"/>
              <a:ext cx="119695" cy="71860"/>
            </a:xfrm>
            <a:custGeom>
              <a:avLst/>
              <a:gdLst/>
              <a:ahLst/>
              <a:cxnLst/>
              <a:rect l="l" t="t" r="r" b="b"/>
              <a:pathLst>
                <a:path w="2770" h="1663" extrusionOk="0">
                  <a:moveTo>
                    <a:pt x="1113" y="1"/>
                  </a:moveTo>
                  <a:lnTo>
                    <a:pt x="1" y="1169"/>
                  </a:lnTo>
                  <a:cubicBezTo>
                    <a:pt x="206" y="1380"/>
                    <a:pt x="479" y="1539"/>
                    <a:pt x="783" y="1617"/>
                  </a:cubicBezTo>
                  <a:cubicBezTo>
                    <a:pt x="913" y="1648"/>
                    <a:pt x="1042" y="1663"/>
                    <a:pt x="1170" y="1663"/>
                  </a:cubicBezTo>
                  <a:cubicBezTo>
                    <a:pt x="1915" y="1663"/>
                    <a:pt x="2589" y="1159"/>
                    <a:pt x="2770" y="407"/>
                  </a:cubicBezTo>
                  <a:lnTo>
                    <a:pt x="1113" y="1"/>
                  </a:ln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8" name="Google Shape;1538;p35"/>
            <p:cNvGrpSpPr/>
            <p:nvPr/>
          </p:nvGrpSpPr>
          <p:grpSpPr>
            <a:xfrm rot="-9000061">
              <a:off x="8127233" y="3355308"/>
              <a:ext cx="838775" cy="828145"/>
              <a:chOff x="9805175" y="3097375"/>
              <a:chExt cx="485275" cy="479125"/>
            </a:xfrm>
          </p:grpSpPr>
          <p:sp>
            <p:nvSpPr>
              <p:cNvPr id="1539" name="Google Shape;1539;p35"/>
              <p:cNvSpPr/>
              <p:nvPr/>
            </p:nvSpPr>
            <p:spPr>
              <a:xfrm>
                <a:off x="9943525" y="3097375"/>
                <a:ext cx="88725" cy="69800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2792" extrusionOk="0">
                    <a:moveTo>
                      <a:pt x="1731" y="1"/>
                    </a:moveTo>
                    <a:cubicBezTo>
                      <a:pt x="993" y="1"/>
                      <a:pt x="324" y="504"/>
                      <a:pt x="140" y="1253"/>
                    </a:cubicBezTo>
                    <a:cubicBezTo>
                      <a:pt x="1" y="1824"/>
                      <a:pt x="181" y="2401"/>
                      <a:pt x="563" y="2792"/>
                    </a:cubicBezTo>
                    <a:lnTo>
                      <a:pt x="1675" y="1624"/>
                    </a:lnTo>
                    <a:lnTo>
                      <a:pt x="3332" y="2030"/>
                    </a:lnTo>
                    <a:cubicBezTo>
                      <a:pt x="3548" y="1149"/>
                      <a:pt x="3003" y="259"/>
                      <a:pt x="2122" y="49"/>
                    </a:cubicBezTo>
                    <a:cubicBezTo>
                      <a:pt x="1991" y="16"/>
                      <a:pt x="1860" y="1"/>
                      <a:pt x="173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35"/>
              <p:cNvSpPr/>
              <p:nvPr/>
            </p:nvSpPr>
            <p:spPr>
              <a:xfrm>
                <a:off x="10145075" y="3145425"/>
                <a:ext cx="85375" cy="80075"/>
              </a:xfrm>
              <a:custGeom>
                <a:avLst/>
                <a:gdLst/>
                <a:ahLst/>
                <a:cxnLst/>
                <a:rect l="l" t="t" r="r" b="b"/>
                <a:pathLst>
                  <a:path w="3415" h="3203" extrusionOk="0">
                    <a:moveTo>
                      <a:pt x="1602" y="1"/>
                    </a:moveTo>
                    <a:cubicBezTo>
                      <a:pt x="858" y="1"/>
                      <a:pt x="185" y="504"/>
                      <a:pt x="1" y="1256"/>
                    </a:cubicBezTo>
                    <a:lnTo>
                      <a:pt x="1669" y="1658"/>
                    </a:lnTo>
                    <a:lnTo>
                      <a:pt x="2122" y="3202"/>
                    </a:lnTo>
                    <a:cubicBezTo>
                      <a:pt x="2638" y="3027"/>
                      <a:pt x="3059" y="2599"/>
                      <a:pt x="3199" y="2029"/>
                    </a:cubicBezTo>
                    <a:cubicBezTo>
                      <a:pt x="3415" y="1154"/>
                      <a:pt x="2869" y="263"/>
                      <a:pt x="1989" y="47"/>
                    </a:cubicBezTo>
                    <a:cubicBezTo>
                      <a:pt x="1859" y="16"/>
                      <a:pt x="1729" y="1"/>
                      <a:pt x="16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35"/>
              <p:cNvSpPr/>
              <p:nvPr/>
            </p:nvSpPr>
            <p:spPr>
              <a:xfrm>
                <a:off x="10216775" y="3344650"/>
                <a:ext cx="73675" cy="82250"/>
              </a:xfrm>
              <a:custGeom>
                <a:avLst/>
                <a:gdLst/>
                <a:ahLst/>
                <a:cxnLst/>
                <a:rect l="l" t="t" r="r" b="b"/>
                <a:pathLst>
                  <a:path w="2947" h="3290" extrusionOk="0">
                    <a:moveTo>
                      <a:pt x="1139" y="0"/>
                    </a:moveTo>
                    <a:cubicBezTo>
                      <a:pt x="978" y="0"/>
                      <a:pt x="820" y="24"/>
                      <a:pt x="670" y="67"/>
                    </a:cubicBezTo>
                    <a:lnTo>
                      <a:pt x="1134" y="1642"/>
                    </a:lnTo>
                    <a:lnTo>
                      <a:pt x="1" y="2832"/>
                    </a:lnTo>
                    <a:cubicBezTo>
                      <a:pt x="202" y="3028"/>
                      <a:pt x="454" y="3172"/>
                      <a:pt x="747" y="3244"/>
                    </a:cubicBezTo>
                    <a:cubicBezTo>
                      <a:pt x="876" y="3275"/>
                      <a:pt x="1005" y="3290"/>
                      <a:pt x="1132" y="3290"/>
                    </a:cubicBezTo>
                    <a:cubicBezTo>
                      <a:pt x="1873" y="3290"/>
                      <a:pt x="2546" y="2786"/>
                      <a:pt x="2730" y="2034"/>
                    </a:cubicBezTo>
                    <a:cubicBezTo>
                      <a:pt x="2946" y="1148"/>
                      <a:pt x="2400" y="259"/>
                      <a:pt x="1525" y="47"/>
                    </a:cubicBezTo>
                    <a:cubicBezTo>
                      <a:pt x="1396" y="15"/>
                      <a:pt x="1266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35"/>
              <p:cNvSpPr/>
              <p:nvPr/>
            </p:nvSpPr>
            <p:spPr>
              <a:xfrm>
                <a:off x="10055125" y="3506575"/>
                <a:ext cx="88725" cy="6992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2797" extrusionOk="0">
                    <a:moveTo>
                      <a:pt x="2992" y="0"/>
                    </a:moveTo>
                    <a:lnTo>
                      <a:pt x="1880" y="1169"/>
                    </a:lnTo>
                    <a:lnTo>
                      <a:pt x="212" y="763"/>
                    </a:lnTo>
                    <a:lnTo>
                      <a:pt x="212" y="763"/>
                    </a:lnTo>
                    <a:cubicBezTo>
                      <a:pt x="1" y="1647"/>
                      <a:pt x="541" y="2533"/>
                      <a:pt x="1422" y="2749"/>
                    </a:cubicBezTo>
                    <a:cubicBezTo>
                      <a:pt x="1553" y="2781"/>
                      <a:pt x="1684" y="2797"/>
                      <a:pt x="1813" y="2797"/>
                    </a:cubicBezTo>
                    <a:cubicBezTo>
                      <a:pt x="2556" y="2797"/>
                      <a:pt x="3229" y="2289"/>
                      <a:pt x="3409" y="1540"/>
                    </a:cubicBezTo>
                    <a:cubicBezTo>
                      <a:pt x="3548" y="968"/>
                      <a:pt x="3373" y="397"/>
                      <a:pt x="299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35"/>
              <p:cNvSpPr/>
              <p:nvPr/>
            </p:nvSpPr>
            <p:spPr>
              <a:xfrm>
                <a:off x="9857025" y="3448250"/>
                <a:ext cx="85150" cy="80150"/>
              </a:xfrm>
              <a:custGeom>
                <a:avLst/>
                <a:gdLst/>
                <a:ahLst/>
                <a:cxnLst/>
                <a:rect l="l" t="t" r="r" b="b"/>
                <a:pathLst>
                  <a:path w="3406" h="3206" extrusionOk="0">
                    <a:moveTo>
                      <a:pt x="1293" y="0"/>
                    </a:moveTo>
                    <a:cubicBezTo>
                      <a:pt x="773" y="171"/>
                      <a:pt x="352" y="603"/>
                      <a:pt x="212" y="1174"/>
                    </a:cubicBezTo>
                    <a:cubicBezTo>
                      <a:pt x="1" y="2055"/>
                      <a:pt x="542" y="2946"/>
                      <a:pt x="1422" y="3157"/>
                    </a:cubicBezTo>
                    <a:cubicBezTo>
                      <a:pt x="1553" y="3190"/>
                      <a:pt x="1684" y="3205"/>
                      <a:pt x="1813" y="3205"/>
                    </a:cubicBezTo>
                    <a:cubicBezTo>
                      <a:pt x="2553" y="3205"/>
                      <a:pt x="3225" y="2701"/>
                      <a:pt x="3405" y="1947"/>
                    </a:cubicBezTo>
                    <a:lnTo>
                      <a:pt x="1747" y="1545"/>
                    </a:lnTo>
                    <a:lnTo>
                      <a:pt x="129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35"/>
              <p:cNvSpPr/>
              <p:nvPr/>
            </p:nvSpPr>
            <p:spPr>
              <a:xfrm>
                <a:off x="9805175" y="3248875"/>
                <a:ext cx="67975" cy="82250"/>
              </a:xfrm>
              <a:custGeom>
                <a:avLst/>
                <a:gdLst/>
                <a:ahLst/>
                <a:cxnLst/>
                <a:rect l="l" t="t" r="r" b="b"/>
                <a:pathLst>
                  <a:path w="2719" h="3290" extrusionOk="0">
                    <a:moveTo>
                      <a:pt x="1807" y="0"/>
                    </a:moveTo>
                    <a:cubicBezTo>
                      <a:pt x="1068" y="0"/>
                      <a:pt x="396" y="504"/>
                      <a:pt x="212" y="1258"/>
                    </a:cubicBezTo>
                    <a:cubicBezTo>
                      <a:pt x="0" y="2137"/>
                      <a:pt x="542" y="3028"/>
                      <a:pt x="1421" y="3239"/>
                    </a:cubicBezTo>
                    <a:cubicBezTo>
                      <a:pt x="1549" y="3273"/>
                      <a:pt x="1674" y="3289"/>
                      <a:pt x="1795" y="3289"/>
                    </a:cubicBezTo>
                    <a:cubicBezTo>
                      <a:pt x="1860" y="3289"/>
                      <a:pt x="1925" y="3284"/>
                      <a:pt x="1988" y="3275"/>
                    </a:cubicBezTo>
                    <a:lnTo>
                      <a:pt x="1488" y="1566"/>
                    </a:lnTo>
                    <a:lnTo>
                      <a:pt x="2719" y="274"/>
                    </a:lnTo>
                    <a:cubicBezTo>
                      <a:pt x="2564" y="167"/>
                      <a:pt x="2390" y="94"/>
                      <a:pt x="2199" y="48"/>
                    </a:cubicBezTo>
                    <a:cubicBezTo>
                      <a:pt x="2067" y="16"/>
                      <a:pt x="1936" y="0"/>
                      <a:pt x="180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35"/>
              <p:cNvSpPr/>
              <p:nvPr/>
            </p:nvSpPr>
            <p:spPr>
              <a:xfrm>
                <a:off x="9836600" y="3132275"/>
                <a:ext cx="414300" cy="409200"/>
              </a:xfrm>
              <a:custGeom>
                <a:avLst/>
                <a:gdLst/>
                <a:ahLst/>
                <a:cxnLst/>
                <a:rect l="l" t="t" r="r" b="b"/>
                <a:pathLst>
                  <a:path w="16572" h="16368" extrusionOk="0">
                    <a:moveTo>
                      <a:pt x="6019" y="459"/>
                    </a:moveTo>
                    <a:lnTo>
                      <a:pt x="13844" y="2359"/>
                    </a:lnTo>
                    <a:lnTo>
                      <a:pt x="16108" y="10082"/>
                    </a:lnTo>
                    <a:lnTo>
                      <a:pt x="10554" y="15909"/>
                    </a:lnTo>
                    <a:lnTo>
                      <a:pt x="2728" y="14010"/>
                    </a:lnTo>
                    <a:lnTo>
                      <a:pt x="463" y="6287"/>
                    </a:lnTo>
                    <a:lnTo>
                      <a:pt x="6019" y="459"/>
                    </a:lnTo>
                    <a:close/>
                    <a:moveTo>
                      <a:pt x="5884" y="1"/>
                    </a:moveTo>
                    <a:lnTo>
                      <a:pt x="0" y="6174"/>
                    </a:lnTo>
                    <a:lnTo>
                      <a:pt x="2400" y="14355"/>
                    </a:lnTo>
                    <a:lnTo>
                      <a:pt x="10688" y="16367"/>
                    </a:lnTo>
                    <a:lnTo>
                      <a:pt x="16572" y="10194"/>
                    </a:lnTo>
                    <a:lnTo>
                      <a:pt x="14174" y="2013"/>
                    </a:lnTo>
                    <a:lnTo>
                      <a:pt x="58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6" name="Google Shape;1546;p35"/>
          <p:cNvGrpSpPr/>
          <p:nvPr/>
        </p:nvGrpSpPr>
        <p:grpSpPr>
          <a:xfrm rot="224">
            <a:off x="558702" y="3405204"/>
            <a:ext cx="838792" cy="1454853"/>
            <a:chOff x="1183950" y="3653250"/>
            <a:chExt cx="545875" cy="946800"/>
          </a:xfrm>
        </p:grpSpPr>
        <p:sp>
          <p:nvSpPr>
            <p:cNvPr id="1547" name="Google Shape;1547;p35"/>
            <p:cNvSpPr/>
            <p:nvPr/>
          </p:nvSpPr>
          <p:spPr>
            <a:xfrm>
              <a:off x="1665700" y="4282750"/>
              <a:ext cx="33875" cy="39950"/>
            </a:xfrm>
            <a:custGeom>
              <a:avLst/>
              <a:gdLst/>
              <a:ahLst/>
              <a:cxnLst/>
              <a:rect l="l" t="t" r="r" b="b"/>
              <a:pathLst>
                <a:path w="1355" h="1598" extrusionOk="0">
                  <a:moveTo>
                    <a:pt x="1" y="1"/>
                  </a:moveTo>
                  <a:lnTo>
                    <a:pt x="1" y="1597"/>
                  </a:lnTo>
                  <a:lnTo>
                    <a:pt x="557" y="1597"/>
                  </a:lnTo>
                  <a:cubicBezTo>
                    <a:pt x="778" y="1597"/>
                    <a:pt x="979" y="1505"/>
                    <a:pt x="1124" y="1360"/>
                  </a:cubicBezTo>
                  <a:cubicBezTo>
                    <a:pt x="1267" y="1217"/>
                    <a:pt x="1355" y="1015"/>
                    <a:pt x="1355" y="799"/>
                  </a:cubicBezTo>
                  <a:cubicBezTo>
                    <a:pt x="1355" y="357"/>
                    <a:pt x="994" y="1"/>
                    <a:pt x="557" y="1"/>
                  </a:cubicBezTo>
                  <a:close/>
                </a:path>
              </a:pathLst>
            </a:custGeom>
            <a:solidFill>
              <a:srgbClr val="856C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5"/>
            <p:cNvSpPr/>
            <p:nvPr/>
          </p:nvSpPr>
          <p:spPr>
            <a:xfrm>
              <a:off x="1611775" y="4193825"/>
              <a:ext cx="53950" cy="213175"/>
            </a:xfrm>
            <a:custGeom>
              <a:avLst/>
              <a:gdLst/>
              <a:ahLst/>
              <a:cxnLst/>
              <a:rect l="l" t="t" r="r" b="b"/>
              <a:pathLst>
                <a:path w="2158" h="8527" extrusionOk="0">
                  <a:moveTo>
                    <a:pt x="1082" y="1"/>
                  </a:moveTo>
                  <a:cubicBezTo>
                    <a:pt x="490" y="1"/>
                    <a:pt x="0" y="485"/>
                    <a:pt x="0" y="1077"/>
                  </a:cubicBezTo>
                  <a:lnTo>
                    <a:pt x="0" y="2873"/>
                  </a:lnTo>
                  <a:lnTo>
                    <a:pt x="0" y="6019"/>
                  </a:lnTo>
                  <a:lnTo>
                    <a:pt x="0" y="7445"/>
                  </a:lnTo>
                  <a:cubicBezTo>
                    <a:pt x="0" y="8037"/>
                    <a:pt x="490" y="8526"/>
                    <a:pt x="1082" y="8526"/>
                  </a:cubicBezTo>
                  <a:cubicBezTo>
                    <a:pt x="1675" y="8526"/>
                    <a:pt x="2158" y="8037"/>
                    <a:pt x="2158" y="7445"/>
                  </a:cubicBezTo>
                  <a:lnTo>
                    <a:pt x="2158" y="5154"/>
                  </a:lnTo>
                  <a:lnTo>
                    <a:pt x="2158" y="3558"/>
                  </a:lnTo>
                  <a:lnTo>
                    <a:pt x="2158" y="1077"/>
                  </a:lnTo>
                  <a:cubicBezTo>
                    <a:pt x="2158" y="784"/>
                    <a:pt x="2034" y="511"/>
                    <a:pt x="1839" y="321"/>
                  </a:cubicBezTo>
                  <a:cubicBezTo>
                    <a:pt x="1649" y="124"/>
                    <a:pt x="1376" y="1"/>
                    <a:pt x="10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5"/>
            <p:cNvSpPr/>
            <p:nvPr/>
          </p:nvSpPr>
          <p:spPr>
            <a:xfrm>
              <a:off x="1606650" y="4188700"/>
              <a:ext cx="64250" cy="223450"/>
            </a:xfrm>
            <a:custGeom>
              <a:avLst/>
              <a:gdLst/>
              <a:ahLst/>
              <a:cxnLst/>
              <a:rect l="l" t="t" r="r" b="b"/>
              <a:pathLst>
                <a:path w="2570" h="8938" extrusionOk="0">
                  <a:moveTo>
                    <a:pt x="1287" y="1"/>
                  </a:moveTo>
                  <a:cubicBezTo>
                    <a:pt x="576" y="1"/>
                    <a:pt x="0" y="576"/>
                    <a:pt x="0" y="1282"/>
                  </a:cubicBezTo>
                  <a:lnTo>
                    <a:pt x="0" y="7650"/>
                  </a:lnTo>
                  <a:cubicBezTo>
                    <a:pt x="0" y="8361"/>
                    <a:pt x="576" y="8938"/>
                    <a:pt x="1287" y="8938"/>
                  </a:cubicBezTo>
                  <a:cubicBezTo>
                    <a:pt x="1992" y="8938"/>
                    <a:pt x="2569" y="8361"/>
                    <a:pt x="2569" y="7650"/>
                  </a:cubicBezTo>
                  <a:lnTo>
                    <a:pt x="2569" y="5359"/>
                  </a:lnTo>
                  <a:cubicBezTo>
                    <a:pt x="2569" y="5246"/>
                    <a:pt x="2476" y="5153"/>
                    <a:pt x="2363" y="5153"/>
                  </a:cubicBezTo>
                  <a:cubicBezTo>
                    <a:pt x="2250" y="5153"/>
                    <a:pt x="2158" y="5246"/>
                    <a:pt x="2158" y="5359"/>
                  </a:cubicBezTo>
                  <a:lnTo>
                    <a:pt x="2158" y="7650"/>
                  </a:lnTo>
                  <a:cubicBezTo>
                    <a:pt x="2158" y="8134"/>
                    <a:pt x="1766" y="8526"/>
                    <a:pt x="1287" y="8526"/>
                  </a:cubicBezTo>
                  <a:cubicBezTo>
                    <a:pt x="803" y="8526"/>
                    <a:pt x="412" y="8134"/>
                    <a:pt x="412" y="7650"/>
                  </a:cubicBezTo>
                  <a:lnTo>
                    <a:pt x="412" y="1282"/>
                  </a:lnTo>
                  <a:cubicBezTo>
                    <a:pt x="412" y="804"/>
                    <a:pt x="803" y="412"/>
                    <a:pt x="1287" y="412"/>
                  </a:cubicBezTo>
                  <a:cubicBezTo>
                    <a:pt x="1514" y="412"/>
                    <a:pt x="1740" y="505"/>
                    <a:pt x="1899" y="669"/>
                  </a:cubicBezTo>
                  <a:cubicBezTo>
                    <a:pt x="2065" y="828"/>
                    <a:pt x="2158" y="1056"/>
                    <a:pt x="2158" y="1282"/>
                  </a:cubicBezTo>
                  <a:lnTo>
                    <a:pt x="2158" y="3763"/>
                  </a:lnTo>
                  <a:cubicBezTo>
                    <a:pt x="2158" y="3877"/>
                    <a:pt x="2250" y="3969"/>
                    <a:pt x="2363" y="3969"/>
                  </a:cubicBezTo>
                  <a:cubicBezTo>
                    <a:pt x="2476" y="3969"/>
                    <a:pt x="2569" y="3877"/>
                    <a:pt x="2569" y="3763"/>
                  </a:cubicBezTo>
                  <a:lnTo>
                    <a:pt x="2569" y="1282"/>
                  </a:lnTo>
                  <a:cubicBezTo>
                    <a:pt x="2569" y="947"/>
                    <a:pt x="2430" y="618"/>
                    <a:pt x="2194" y="376"/>
                  </a:cubicBezTo>
                  <a:cubicBezTo>
                    <a:pt x="1951" y="139"/>
                    <a:pt x="1621" y="1"/>
                    <a:pt x="1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5"/>
            <p:cNvSpPr/>
            <p:nvPr/>
          </p:nvSpPr>
          <p:spPr>
            <a:xfrm>
              <a:off x="1660575" y="4277625"/>
              <a:ext cx="44175" cy="50225"/>
            </a:xfrm>
            <a:custGeom>
              <a:avLst/>
              <a:gdLst/>
              <a:ahLst/>
              <a:cxnLst/>
              <a:rect l="l" t="t" r="r" b="b"/>
              <a:pathLst>
                <a:path w="1767" h="2009" extrusionOk="0">
                  <a:moveTo>
                    <a:pt x="762" y="412"/>
                  </a:moveTo>
                  <a:cubicBezTo>
                    <a:pt x="1092" y="412"/>
                    <a:pt x="1360" y="675"/>
                    <a:pt x="1360" y="1004"/>
                  </a:cubicBezTo>
                  <a:cubicBezTo>
                    <a:pt x="1360" y="1159"/>
                    <a:pt x="1292" y="1313"/>
                    <a:pt x="1184" y="1422"/>
                  </a:cubicBezTo>
                  <a:cubicBezTo>
                    <a:pt x="1071" y="1534"/>
                    <a:pt x="921" y="1596"/>
                    <a:pt x="762" y="1596"/>
                  </a:cubicBezTo>
                  <a:lnTo>
                    <a:pt x="412" y="1596"/>
                  </a:lnTo>
                  <a:lnTo>
                    <a:pt x="412" y="412"/>
                  </a:lnTo>
                  <a:close/>
                  <a:moveTo>
                    <a:pt x="206" y="1"/>
                  </a:moveTo>
                  <a:cubicBezTo>
                    <a:pt x="93" y="1"/>
                    <a:pt x="1" y="93"/>
                    <a:pt x="1" y="206"/>
                  </a:cubicBezTo>
                  <a:lnTo>
                    <a:pt x="1" y="1802"/>
                  </a:lnTo>
                  <a:cubicBezTo>
                    <a:pt x="1" y="1916"/>
                    <a:pt x="93" y="2009"/>
                    <a:pt x="206" y="2009"/>
                  </a:cubicBezTo>
                  <a:lnTo>
                    <a:pt x="762" y="2009"/>
                  </a:lnTo>
                  <a:cubicBezTo>
                    <a:pt x="1030" y="2009"/>
                    <a:pt x="1287" y="1900"/>
                    <a:pt x="1472" y="1715"/>
                  </a:cubicBezTo>
                  <a:cubicBezTo>
                    <a:pt x="1663" y="1524"/>
                    <a:pt x="1766" y="1267"/>
                    <a:pt x="1766" y="1004"/>
                  </a:cubicBezTo>
                  <a:cubicBezTo>
                    <a:pt x="1766" y="448"/>
                    <a:pt x="1318" y="1"/>
                    <a:pt x="7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5"/>
            <p:cNvSpPr/>
            <p:nvPr/>
          </p:nvSpPr>
          <p:spPr>
            <a:xfrm>
              <a:off x="1372525" y="4047625"/>
              <a:ext cx="170950" cy="66450"/>
            </a:xfrm>
            <a:custGeom>
              <a:avLst/>
              <a:gdLst/>
              <a:ahLst/>
              <a:cxnLst/>
              <a:rect l="l" t="t" r="r" b="b"/>
              <a:pathLst>
                <a:path w="6838" h="2658" extrusionOk="0">
                  <a:moveTo>
                    <a:pt x="1957" y="1"/>
                  </a:moveTo>
                  <a:lnTo>
                    <a:pt x="1" y="2657"/>
                  </a:lnTo>
                  <a:lnTo>
                    <a:pt x="6837" y="2657"/>
                  </a:lnTo>
                  <a:lnTo>
                    <a:pt x="5015" y="62"/>
                  </a:lnTo>
                  <a:lnTo>
                    <a:pt x="4525" y="57"/>
                  </a:lnTo>
                  <a:lnTo>
                    <a:pt x="2626" y="15"/>
                  </a:lnTo>
                  <a:lnTo>
                    <a:pt x="1957" y="1"/>
                  </a:lnTo>
                  <a:close/>
                </a:path>
              </a:pathLst>
            </a:custGeom>
            <a:solidFill>
              <a:srgbClr val="A4C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5"/>
            <p:cNvSpPr/>
            <p:nvPr/>
          </p:nvSpPr>
          <p:spPr>
            <a:xfrm>
              <a:off x="1435200" y="3961375"/>
              <a:ext cx="53575" cy="87700"/>
            </a:xfrm>
            <a:custGeom>
              <a:avLst/>
              <a:gdLst/>
              <a:ahLst/>
              <a:cxnLst/>
              <a:rect l="l" t="t" r="r" b="b"/>
              <a:pathLst>
                <a:path w="2143" h="3508" extrusionOk="0">
                  <a:moveTo>
                    <a:pt x="1071" y="1"/>
                  </a:moveTo>
                  <a:cubicBezTo>
                    <a:pt x="583" y="1"/>
                    <a:pt x="165" y="742"/>
                    <a:pt x="42" y="1752"/>
                  </a:cubicBezTo>
                  <a:cubicBezTo>
                    <a:pt x="16" y="1958"/>
                    <a:pt x="1" y="2168"/>
                    <a:pt x="1" y="2390"/>
                  </a:cubicBezTo>
                  <a:cubicBezTo>
                    <a:pt x="1" y="2776"/>
                    <a:pt x="42" y="3142"/>
                    <a:pt x="119" y="3465"/>
                  </a:cubicBezTo>
                  <a:lnTo>
                    <a:pt x="2018" y="3507"/>
                  </a:lnTo>
                  <a:cubicBezTo>
                    <a:pt x="2101" y="3173"/>
                    <a:pt x="2142" y="2792"/>
                    <a:pt x="2142" y="2390"/>
                  </a:cubicBezTo>
                  <a:cubicBezTo>
                    <a:pt x="2142" y="2168"/>
                    <a:pt x="2132" y="1958"/>
                    <a:pt x="2101" y="1752"/>
                  </a:cubicBezTo>
                  <a:cubicBezTo>
                    <a:pt x="1978" y="742"/>
                    <a:pt x="1565" y="1"/>
                    <a:pt x="10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5"/>
            <p:cNvSpPr/>
            <p:nvPr/>
          </p:nvSpPr>
          <p:spPr>
            <a:xfrm>
              <a:off x="1200450" y="4202975"/>
              <a:ext cx="512925" cy="328225"/>
            </a:xfrm>
            <a:custGeom>
              <a:avLst/>
              <a:gdLst/>
              <a:ahLst/>
              <a:cxnLst/>
              <a:rect l="l" t="t" r="r" b="b"/>
              <a:pathLst>
                <a:path w="20517" h="13129" extrusionOk="0">
                  <a:moveTo>
                    <a:pt x="8526" y="0"/>
                  </a:moveTo>
                  <a:lnTo>
                    <a:pt x="8526" y="9370"/>
                  </a:lnTo>
                  <a:cubicBezTo>
                    <a:pt x="4458" y="9700"/>
                    <a:pt x="1163" y="11182"/>
                    <a:pt x="0" y="13129"/>
                  </a:cubicBezTo>
                  <a:lnTo>
                    <a:pt x="20516" y="13129"/>
                  </a:lnTo>
                  <a:cubicBezTo>
                    <a:pt x="19352" y="11182"/>
                    <a:pt x="16052" y="9700"/>
                    <a:pt x="11990" y="9370"/>
                  </a:cubicBezTo>
                  <a:lnTo>
                    <a:pt x="11990" y="5653"/>
                  </a:lnTo>
                  <a:lnTo>
                    <a:pt x="16453" y="5653"/>
                  </a:lnTo>
                  <a:lnTo>
                    <a:pt x="16453" y="2507"/>
                  </a:lnTo>
                  <a:lnTo>
                    <a:pt x="11990" y="2507"/>
                  </a:lnTo>
                  <a:lnTo>
                    <a:pt x="1199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5"/>
            <p:cNvSpPr/>
            <p:nvPr/>
          </p:nvSpPr>
          <p:spPr>
            <a:xfrm>
              <a:off x="1189100" y="4531175"/>
              <a:ext cx="535600" cy="63875"/>
            </a:xfrm>
            <a:custGeom>
              <a:avLst/>
              <a:gdLst/>
              <a:ahLst/>
              <a:cxnLst/>
              <a:rect l="l" t="t" r="r" b="b"/>
              <a:pathLst>
                <a:path w="21424" h="2555" extrusionOk="0">
                  <a:moveTo>
                    <a:pt x="454" y="1"/>
                  </a:moveTo>
                  <a:cubicBezTo>
                    <a:pt x="155" y="490"/>
                    <a:pt x="1" y="1010"/>
                    <a:pt x="1" y="1550"/>
                  </a:cubicBezTo>
                  <a:cubicBezTo>
                    <a:pt x="1" y="1890"/>
                    <a:pt x="68" y="2225"/>
                    <a:pt x="191" y="2554"/>
                  </a:cubicBezTo>
                  <a:lnTo>
                    <a:pt x="21238" y="2554"/>
                  </a:lnTo>
                  <a:cubicBezTo>
                    <a:pt x="21362" y="2225"/>
                    <a:pt x="21424" y="1890"/>
                    <a:pt x="21424" y="1550"/>
                  </a:cubicBezTo>
                  <a:cubicBezTo>
                    <a:pt x="21424" y="1010"/>
                    <a:pt x="21269" y="490"/>
                    <a:pt x="209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5"/>
            <p:cNvSpPr/>
            <p:nvPr/>
          </p:nvSpPr>
          <p:spPr>
            <a:xfrm>
              <a:off x="1245475" y="3653250"/>
              <a:ext cx="418825" cy="351925"/>
            </a:xfrm>
            <a:custGeom>
              <a:avLst/>
              <a:gdLst/>
              <a:ahLst/>
              <a:cxnLst/>
              <a:rect l="l" t="t" r="r" b="b"/>
              <a:pathLst>
                <a:path w="16753" h="14077" extrusionOk="0">
                  <a:moveTo>
                    <a:pt x="8500" y="1"/>
                  </a:moveTo>
                  <a:cubicBezTo>
                    <a:pt x="1" y="11075"/>
                    <a:pt x="6678" y="14077"/>
                    <a:pt x="6678" y="14077"/>
                  </a:cubicBezTo>
                  <a:lnTo>
                    <a:pt x="7631" y="14077"/>
                  </a:lnTo>
                  <a:cubicBezTo>
                    <a:pt x="7754" y="13067"/>
                    <a:pt x="8172" y="12326"/>
                    <a:pt x="8660" y="12326"/>
                  </a:cubicBezTo>
                  <a:cubicBezTo>
                    <a:pt x="9154" y="12326"/>
                    <a:pt x="9567" y="13067"/>
                    <a:pt x="9690" y="14077"/>
                  </a:cubicBezTo>
                  <a:lnTo>
                    <a:pt x="10915" y="14077"/>
                  </a:lnTo>
                  <a:cubicBezTo>
                    <a:pt x="16753" y="8398"/>
                    <a:pt x="8500" y="1"/>
                    <a:pt x="8500" y="1"/>
                  </a:cubicBezTo>
                  <a:close/>
                </a:path>
              </a:pathLst>
            </a:custGeom>
            <a:solidFill>
              <a:srgbClr val="FFF3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5"/>
            <p:cNvSpPr/>
            <p:nvPr/>
          </p:nvSpPr>
          <p:spPr>
            <a:xfrm>
              <a:off x="1495050" y="4339125"/>
              <a:ext cx="224250" cy="197225"/>
            </a:xfrm>
            <a:custGeom>
              <a:avLst/>
              <a:gdLst/>
              <a:ahLst/>
              <a:cxnLst/>
              <a:rect l="l" t="t" r="r" b="b"/>
              <a:pathLst>
                <a:path w="8970" h="7889" extrusionOk="0">
                  <a:moveTo>
                    <a:pt x="206" y="1"/>
                  </a:moveTo>
                  <a:cubicBezTo>
                    <a:pt x="93" y="1"/>
                    <a:pt x="0" y="89"/>
                    <a:pt x="0" y="207"/>
                  </a:cubicBezTo>
                  <a:lnTo>
                    <a:pt x="0" y="3924"/>
                  </a:lnTo>
                  <a:cubicBezTo>
                    <a:pt x="0" y="4028"/>
                    <a:pt x="83" y="4120"/>
                    <a:pt x="190" y="4125"/>
                  </a:cubicBezTo>
                  <a:cubicBezTo>
                    <a:pt x="4134" y="4449"/>
                    <a:pt x="7425" y="5886"/>
                    <a:pt x="8557" y="7785"/>
                  </a:cubicBezTo>
                  <a:cubicBezTo>
                    <a:pt x="8599" y="7853"/>
                    <a:pt x="8665" y="7889"/>
                    <a:pt x="8732" y="7889"/>
                  </a:cubicBezTo>
                  <a:cubicBezTo>
                    <a:pt x="8773" y="7889"/>
                    <a:pt x="8809" y="7878"/>
                    <a:pt x="8840" y="7858"/>
                  </a:cubicBezTo>
                  <a:cubicBezTo>
                    <a:pt x="8938" y="7796"/>
                    <a:pt x="8969" y="7673"/>
                    <a:pt x="8912" y="7575"/>
                  </a:cubicBezTo>
                  <a:cubicBezTo>
                    <a:pt x="7728" y="5598"/>
                    <a:pt x="4403" y="4099"/>
                    <a:pt x="413" y="3734"/>
                  </a:cubicBezTo>
                  <a:lnTo>
                    <a:pt x="413" y="409"/>
                  </a:lnTo>
                  <a:lnTo>
                    <a:pt x="4669" y="409"/>
                  </a:lnTo>
                  <a:cubicBezTo>
                    <a:pt x="4783" y="409"/>
                    <a:pt x="4876" y="321"/>
                    <a:pt x="4876" y="207"/>
                  </a:cubicBezTo>
                  <a:cubicBezTo>
                    <a:pt x="4876" y="89"/>
                    <a:pt x="4783" y="1"/>
                    <a:pt x="4669" y="1"/>
                  </a:cubicBezTo>
                  <a:close/>
                </a:path>
              </a:pathLst>
            </a:custGeom>
            <a:solidFill>
              <a:srgbClr val="4C3D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5"/>
            <p:cNvSpPr/>
            <p:nvPr/>
          </p:nvSpPr>
          <p:spPr>
            <a:xfrm>
              <a:off x="1495050" y="4197825"/>
              <a:ext cx="121900" cy="72875"/>
            </a:xfrm>
            <a:custGeom>
              <a:avLst/>
              <a:gdLst/>
              <a:ahLst/>
              <a:cxnLst/>
              <a:rect l="l" t="t" r="r" b="b"/>
              <a:pathLst>
                <a:path w="4876" h="2915" extrusionOk="0">
                  <a:moveTo>
                    <a:pt x="206" y="0"/>
                  </a:moveTo>
                  <a:cubicBezTo>
                    <a:pt x="93" y="0"/>
                    <a:pt x="0" y="93"/>
                    <a:pt x="0" y="206"/>
                  </a:cubicBezTo>
                  <a:lnTo>
                    <a:pt x="0" y="2713"/>
                  </a:lnTo>
                  <a:cubicBezTo>
                    <a:pt x="0" y="2827"/>
                    <a:pt x="93" y="2915"/>
                    <a:pt x="206" y="2915"/>
                  </a:cubicBezTo>
                  <a:lnTo>
                    <a:pt x="4669" y="2915"/>
                  </a:lnTo>
                  <a:cubicBezTo>
                    <a:pt x="4783" y="2915"/>
                    <a:pt x="4876" y="2827"/>
                    <a:pt x="4876" y="2713"/>
                  </a:cubicBezTo>
                  <a:cubicBezTo>
                    <a:pt x="4876" y="2595"/>
                    <a:pt x="4783" y="2508"/>
                    <a:pt x="4669" y="2508"/>
                  </a:cubicBezTo>
                  <a:lnTo>
                    <a:pt x="413" y="2508"/>
                  </a:lnTo>
                  <a:lnTo>
                    <a:pt x="413" y="206"/>
                  </a:lnTo>
                  <a:cubicBezTo>
                    <a:pt x="413" y="93"/>
                    <a:pt x="320" y="0"/>
                    <a:pt x="206" y="0"/>
                  </a:cubicBezTo>
                  <a:close/>
                </a:path>
              </a:pathLst>
            </a:custGeom>
            <a:solidFill>
              <a:srgbClr val="4C3D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5"/>
            <p:cNvSpPr/>
            <p:nvPr/>
          </p:nvSpPr>
          <p:spPr>
            <a:xfrm>
              <a:off x="1194525" y="4197825"/>
              <a:ext cx="224200" cy="338525"/>
            </a:xfrm>
            <a:custGeom>
              <a:avLst/>
              <a:gdLst/>
              <a:ahLst/>
              <a:cxnLst/>
              <a:rect l="l" t="t" r="r" b="b"/>
              <a:pathLst>
                <a:path w="8968" h="13541" extrusionOk="0">
                  <a:moveTo>
                    <a:pt x="8763" y="0"/>
                  </a:moveTo>
                  <a:cubicBezTo>
                    <a:pt x="8649" y="0"/>
                    <a:pt x="8557" y="93"/>
                    <a:pt x="8557" y="206"/>
                  </a:cubicBezTo>
                  <a:lnTo>
                    <a:pt x="8557" y="9386"/>
                  </a:lnTo>
                  <a:cubicBezTo>
                    <a:pt x="4567" y="9751"/>
                    <a:pt x="1245" y="11250"/>
                    <a:pt x="62" y="13227"/>
                  </a:cubicBezTo>
                  <a:cubicBezTo>
                    <a:pt x="0" y="13325"/>
                    <a:pt x="31" y="13448"/>
                    <a:pt x="129" y="13510"/>
                  </a:cubicBezTo>
                  <a:cubicBezTo>
                    <a:pt x="164" y="13530"/>
                    <a:pt x="201" y="13541"/>
                    <a:pt x="237" y="13541"/>
                  </a:cubicBezTo>
                  <a:cubicBezTo>
                    <a:pt x="309" y="13541"/>
                    <a:pt x="376" y="13505"/>
                    <a:pt x="411" y="13437"/>
                  </a:cubicBezTo>
                  <a:cubicBezTo>
                    <a:pt x="1549" y="11538"/>
                    <a:pt x="4835" y="10101"/>
                    <a:pt x="8778" y="9777"/>
                  </a:cubicBezTo>
                  <a:cubicBezTo>
                    <a:pt x="8886" y="9772"/>
                    <a:pt x="8968" y="9680"/>
                    <a:pt x="8968" y="9576"/>
                  </a:cubicBezTo>
                  <a:lnTo>
                    <a:pt x="8968" y="206"/>
                  </a:lnTo>
                  <a:cubicBezTo>
                    <a:pt x="8968" y="93"/>
                    <a:pt x="8875" y="0"/>
                    <a:pt x="87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5"/>
            <p:cNvSpPr/>
            <p:nvPr/>
          </p:nvSpPr>
          <p:spPr>
            <a:xfrm>
              <a:off x="1183950" y="4526025"/>
              <a:ext cx="545875" cy="74025"/>
            </a:xfrm>
            <a:custGeom>
              <a:avLst/>
              <a:gdLst/>
              <a:ahLst/>
              <a:cxnLst/>
              <a:rect l="l" t="t" r="r" b="b"/>
              <a:pathLst>
                <a:path w="21835" h="2961" extrusionOk="0">
                  <a:moveTo>
                    <a:pt x="21062" y="413"/>
                  </a:moveTo>
                  <a:cubicBezTo>
                    <a:pt x="21305" y="845"/>
                    <a:pt x="21423" y="1293"/>
                    <a:pt x="21423" y="1756"/>
                  </a:cubicBezTo>
                  <a:cubicBezTo>
                    <a:pt x="21423" y="2019"/>
                    <a:pt x="21382" y="2286"/>
                    <a:pt x="21295" y="2554"/>
                  </a:cubicBezTo>
                  <a:lnTo>
                    <a:pt x="542" y="2554"/>
                  </a:lnTo>
                  <a:cubicBezTo>
                    <a:pt x="454" y="2286"/>
                    <a:pt x="413" y="2019"/>
                    <a:pt x="413" y="1756"/>
                  </a:cubicBezTo>
                  <a:cubicBezTo>
                    <a:pt x="413" y="1293"/>
                    <a:pt x="537" y="845"/>
                    <a:pt x="779" y="413"/>
                  </a:cubicBezTo>
                  <a:close/>
                  <a:moveTo>
                    <a:pt x="660" y="0"/>
                  </a:moveTo>
                  <a:cubicBezTo>
                    <a:pt x="587" y="0"/>
                    <a:pt x="521" y="37"/>
                    <a:pt x="485" y="99"/>
                  </a:cubicBezTo>
                  <a:cubicBezTo>
                    <a:pt x="166" y="629"/>
                    <a:pt x="0" y="1185"/>
                    <a:pt x="0" y="1756"/>
                  </a:cubicBezTo>
                  <a:cubicBezTo>
                    <a:pt x="0" y="2117"/>
                    <a:pt x="68" y="2478"/>
                    <a:pt x="202" y="2832"/>
                  </a:cubicBezTo>
                  <a:cubicBezTo>
                    <a:pt x="233" y="2910"/>
                    <a:pt x="309" y="2961"/>
                    <a:pt x="397" y="2961"/>
                  </a:cubicBezTo>
                  <a:lnTo>
                    <a:pt x="21444" y="2961"/>
                  </a:lnTo>
                  <a:cubicBezTo>
                    <a:pt x="21526" y="2961"/>
                    <a:pt x="21604" y="2910"/>
                    <a:pt x="21634" y="2832"/>
                  </a:cubicBezTo>
                  <a:cubicBezTo>
                    <a:pt x="21768" y="2478"/>
                    <a:pt x="21835" y="2117"/>
                    <a:pt x="21835" y="1756"/>
                  </a:cubicBezTo>
                  <a:cubicBezTo>
                    <a:pt x="21835" y="1185"/>
                    <a:pt x="21675" y="629"/>
                    <a:pt x="21356" y="99"/>
                  </a:cubicBezTo>
                  <a:cubicBezTo>
                    <a:pt x="21314" y="37"/>
                    <a:pt x="21248" y="0"/>
                    <a:pt x="21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5"/>
            <p:cNvSpPr/>
            <p:nvPr/>
          </p:nvSpPr>
          <p:spPr>
            <a:xfrm>
              <a:off x="1372525" y="4114050"/>
              <a:ext cx="170950" cy="88950"/>
            </a:xfrm>
            <a:custGeom>
              <a:avLst/>
              <a:gdLst/>
              <a:ahLst/>
              <a:cxnLst/>
              <a:rect l="l" t="t" r="r" b="b"/>
              <a:pathLst>
                <a:path w="6838" h="3558" extrusionOk="0">
                  <a:moveTo>
                    <a:pt x="1" y="0"/>
                  </a:moveTo>
                  <a:lnTo>
                    <a:pt x="1" y="3557"/>
                  </a:lnTo>
                  <a:lnTo>
                    <a:pt x="6837" y="3557"/>
                  </a:lnTo>
                  <a:lnTo>
                    <a:pt x="68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1" name="Google Shape;1561;p35"/>
          <p:cNvGrpSpPr/>
          <p:nvPr/>
        </p:nvGrpSpPr>
        <p:grpSpPr>
          <a:xfrm rot="266">
            <a:off x="7661374" y="3694058"/>
            <a:ext cx="838804" cy="1172247"/>
            <a:chOff x="4489875" y="207200"/>
            <a:chExt cx="647875" cy="905350"/>
          </a:xfrm>
        </p:grpSpPr>
        <p:sp>
          <p:nvSpPr>
            <p:cNvPr id="1562" name="Google Shape;1562;p35"/>
            <p:cNvSpPr/>
            <p:nvPr/>
          </p:nvSpPr>
          <p:spPr>
            <a:xfrm>
              <a:off x="4623525" y="212350"/>
              <a:ext cx="369025" cy="625050"/>
            </a:xfrm>
            <a:custGeom>
              <a:avLst/>
              <a:gdLst/>
              <a:ahLst/>
              <a:cxnLst/>
              <a:rect l="l" t="t" r="r" b="b"/>
              <a:pathLst>
                <a:path w="14761" h="25002" extrusionOk="0">
                  <a:moveTo>
                    <a:pt x="4213" y="0"/>
                  </a:moveTo>
                  <a:cubicBezTo>
                    <a:pt x="3893" y="0"/>
                    <a:pt x="3631" y="258"/>
                    <a:pt x="3631" y="582"/>
                  </a:cubicBezTo>
                  <a:cubicBezTo>
                    <a:pt x="3631" y="902"/>
                    <a:pt x="3893" y="1159"/>
                    <a:pt x="4213" y="1159"/>
                  </a:cubicBezTo>
                  <a:lnTo>
                    <a:pt x="4588" y="1159"/>
                  </a:lnTo>
                  <a:lnTo>
                    <a:pt x="4588" y="16928"/>
                  </a:lnTo>
                  <a:lnTo>
                    <a:pt x="0" y="25001"/>
                  </a:lnTo>
                  <a:lnTo>
                    <a:pt x="14761" y="25001"/>
                  </a:lnTo>
                  <a:lnTo>
                    <a:pt x="9576" y="16799"/>
                  </a:lnTo>
                  <a:lnTo>
                    <a:pt x="9576" y="1159"/>
                  </a:lnTo>
                  <a:lnTo>
                    <a:pt x="9952" y="1159"/>
                  </a:lnTo>
                  <a:cubicBezTo>
                    <a:pt x="10272" y="1159"/>
                    <a:pt x="10534" y="902"/>
                    <a:pt x="10534" y="582"/>
                  </a:cubicBezTo>
                  <a:cubicBezTo>
                    <a:pt x="10534" y="258"/>
                    <a:pt x="10272" y="0"/>
                    <a:pt x="99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5"/>
            <p:cNvSpPr/>
            <p:nvPr/>
          </p:nvSpPr>
          <p:spPr>
            <a:xfrm>
              <a:off x="4489875" y="837375"/>
              <a:ext cx="647875" cy="270025"/>
            </a:xfrm>
            <a:custGeom>
              <a:avLst/>
              <a:gdLst/>
              <a:ahLst/>
              <a:cxnLst/>
              <a:rect l="l" t="t" r="r" b="b"/>
              <a:pathLst>
                <a:path w="25915" h="10801" extrusionOk="0">
                  <a:moveTo>
                    <a:pt x="5346" y="0"/>
                  </a:moveTo>
                  <a:lnTo>
                    <a:pt x="636" y="8293"/>
                  </a:lnTo>
                  <a:cubicBezTo>
                    <a:pt x="0" y="9412"/>
                    <a:pt x="804" y="10800"/>
                    <a:pt x="2088" y="10800"/>
                  </a:cubicBezTo>
                  <a:cubicBezTo>
                    <a:pt x="2093" y="10800"/>
                    <a:pt x="2098" y="10800"/>
                    <a:pt x="2103" y="10800"/>
                  </a:cubicBezTo>
                  <a:lnTo>
                    <a:pt x="23804" y="10662"/>
                  </a:lnTo>
                  <a:cubicBezTo>
                    <a:pt x="25121" y="10652"/>
                    <a:pt x="25914" y="9200"/>
                    <a:pt x="25214" y="8088"/>
                  </a:cubicBezTo>
                  <a:lnTo>
                    <a:pt x="201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5"/>
            <p:cNvSpPr/>
            <p:nvPr/>
          </p:nvSpPr>
          <p:spPr>
            <a:xfrm>
              <a:off x="4490200" y="207200"/>
              <a:ext cx="647175" cy="905350"/>
            </a:xfrm>
            <a:custGeom>
              <a:avLst/>
              <a:gdLst/>
              <a:ahLst/>
              <a:cxnLst/>
              <a:rect l="l" t="t" r="r" b="b"/>
              <a:pathLst>
                <a:path w="25887" h="36214" extrusionOk="0">
                  <a:moveTo>
                    <a:pt x="15285" y="412"/>
                  </a:moveTo>
                  <a:cubicBezTo>
                    <a:pt x="15496" y="412"/>
                    <a:pt x="15667" y="583"/>
                    <a:pt x="15667" y="788"/>
                  </a:cubicBezTo>
                  <a:cubicBezTo>
                    <a:pt x="15667" y="994"/>
                    <a:pt x="15496" y="1159"/>
                    <a:pt x="15285" y="1159"/>
                  </a:cubicBezTo>
                  <a:lnTo>
                    <a:pt x="14909" y="1159"/>
                  </a:lnTo>
                  <a:cubicBezTo>
                    <a:pt x="14797" y="1159"/>
                    <a:pt x="14704" y="1251"/>
                    <a:pt x="14704" y="1365"/>
                  </a:cubicBezTo>
                  <a:lnTo>
                    <a:pt x="14704" y="17005"/>
                  </a:lnTo>
                  <a:cubicBezTo>
                    <a:pt x="14704" y="17041"/>
                    <a:pt x="14719" y="17083"/>
                    <a:pt x="14740" y="17114"/>
                  </a:cubicBezTo>
                  <a:lnTo>
                    <a:pt x="25181" y="33650"/>
                  </a:lnTo>
                  <a:cubicBezTo>
                    <a:pt x="25438" y="34056"/>
                    <a:pt x="25454" y="34556"/>
                    <a:pt x="25222" y="34978"/>
                  </a:cubicBezTo>
                  <a:cubicBezTo>
                    <a:pt x="24990" y="35401"/>
                    <a:pt x="24563" y="35658"/>
                    <a:pt x="24079" y="35663"/>
                  </a:cubicBezTo>
                  <a:lnTo>
                    <a:pt x="1812" y="35802"/>
                  </a:lnTo>
                  <a:lnTo>
                    <a:pt x="1807" y="35802"/>
                  </a:lnTo>
                  <a:cubicBezTo>
                    <a:pt x="1334" y="35802"/>
                    <a:pt x="911" y="35560"/>
                    <a:pt x="674" y="35154"/>
                  </a:cubicBezTo>
                  <a:cubicBezTo>
                    <a:pt x="433" y="34747"/>
                    <a:pt x="433" y="34258"/>
                    <a:pt x="664" y="33840"/>
                  </a:cubicBezTo>
                  <a:lnTo>
                    <a:pt x="5514" y="25310"/>
                  </a:lnTo>
                  <a:lnTo>
                    <a:pt x="10095" y="17238"/>
                  </a:lnTo>
                  <a:cubicBezTo>
                    <a:pt x="10116" y="17207"/>
                    <a:pt x="10126" y="17171"/>
                    <a:pt x="10126" y="17134"/>
                  </a:cubicBezTo>
                  <a:lnTo>
                    <a:pt x="10126" y="1365"/>
                  </a:lnTo>
                  <a:cubicBezTo>
                    <a:pt x="10126" y="1251"/>
                    <a:pt x="10034" y="1159"/>
                    <a:pt x="9921" y="1159"/>
                  </a:cubicBezTo>
                  <a:lnTo>
                    <a:pt x="9546" y="1159"/>
                  </a:lnTo>
                  <a:cubicBezTo>
                    <a:pt x="9339" y="1159"/>
                    <a:pt x="9169" y="994"/>
                    <a:pt x="9169" y="788"/>
                  </a:cubicBezTo>
                  <a:cubicBezTo>
                    <a:pt x="9169" y="583"/>
                    <a:pt x="9339" y="412"/>
                    <a:pt x="9546" y="412"/>
                  </a:cubicBezTo>
                  <a:close/>
                  <a:moveTo>
                    <a:pt x="9546" y="1"/>
                  </a:moveTo>
                  <a:cubicBezTo>
                    <a:pt x="9107" y="1"/>
                    <a:pt x="8757" y="356"/>
                    <a:pt x="8757" y="788"/>
                  </a:cubicBezTo>
                  <a:cubicBezTo>
                    <a:pt x="8757" y="1221"/>
                    <a:pt x="9107" y="1571"/>
                    <a:pt x="9546" y="1571"/>
                  </a:cubicBezTo>
                  <a:lnTo>
                    <a:pt x="9715" y="1571"/>
                  </a:lnTo>
                  <a:lnTo>
                    <a:pt x="9715" y="17083"/>
                  </a:lnTo>
                  <a:lnTo>
                    <a:pt x="309" y="33640"/>
                  </a:lnTo>
                  <a:cubicBezTo>
                    <a:pt x="1" y="34180"/>
                    <a:pt x="6" y="34824"/>
                    <a:pt x="319" y="35365"/>
                  </a:cubicBezTo>
                  <a:cubicBezTo>
                    <a:pt x="633" y="35895"/>
                    <a:pt x="1189" y="36214"/>
                    <a:pt x="1807" y="36214"/>
                  </a:cubicBezTo>
                  <a:lnTo>
                    <a:pt x="1817" y="36214"/>
                  </a:lnTo>
                  <a:lnTo>
                    <a:pt x="24079" y="36075"/>
                  </a:lnTo>
                  <a:cubicBezTo>
                    <a:pt x="24717" y="36069"/>
                    <a:pt x="25278" y="35736"/>
                    <a:pt x="25582" y="35173"/>
                  </a:cubicBezTo>
                  <a:cubicBezTo>
                    <a:pt x="25886" y="34617"/>
                    <a:pt x="25865" y="33964"/>
                    <a:pt x="25525" y="33429"/>
                  </a:cubicBezTo>
                  <a:lnTo>
                    <a:pt x="15116" y="16943"/>
                  </a:lnTo>
                  <a:lnTo>
                    <a:pt x="15116" y="1571"/>
                  </a:lnTo>
                  <a:lnTo>
                    <a:pt x="15285" y="1571"/>
                  </a:lnTo>
                  <a:cubicBezTo>
                    <a:pt x="15724" y="1571"/>
                    <a:pt x="16073" y="1221"/>
                    <a:pt x="16073" y="788"/>
                  </a:cubicBezTo>
                  <a:cubicBezTo>
                    <a:pt x="16073" y="356"/>
                    <a:pt x="15724" y="1"/>
                    <a:pt x="152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Google Shape;1570;p36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PT" sz="2000" dirty="0">
                <a:solidFill>
                  <a:schemeClr val="lt1"/>
                </a:solidFill>
              </a:rPr>
              <a:t>É uma molécula de álcool etílico, pode também ser nomeada por Etanol.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PT" sz="2000" dirty="0">
                <a:solidFill>
                  <a:schemeClr val="lt1"/>
                </a:solidFill>
              </a:rPr>
              <a:t>A sua fórmula química é C</a:t>
            </a:r>
            <a:r>
              <a:rPr lang="pt-PT" sz="2000" baseline="-25000" dirty="0">
                <a:solidFill>
                  <a:schemeClr val="lt1"/>
                </a:solidFill>
              </a:rPr>
              <a:t>2</a:t>
            </a:r>
            <a:r>
              <a:rPr lang="pt-PT" sz="2000" dirty="0">
                <a:solidFill>
                  <a:schemeClr val="lt1"/>
                </a:solidFill>
              </a:rPr>
              <a:t>H</a:t>
            </a:r>
            <a:r>
              <a:rPr lang="pt-PT" sz="2000" baseline="-25000" dirty="0">
                <a:solidFill>
                  <a:schemeClr val="lt1"/>
                </a:solidFill>
              </a:rPr>
              <a:t>6</a:t>
            </a:r>
            <a:r>
              <a:rPr lang="pt-PT" sz="2000" dirty="0">
                <a:solidFill>
                  <a:schemeClr val="lt1"/>
                </a:solidFill>
              </a:rPr>
              <a:t>O.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PT" sz="2000" dirty="0">
                <a:solidFill>
                  <a:schemeClr val="lt1"/>
                </a:solidFill>
              </a:rPr>
              <a:t>É composta por 2 átomos de carbono, 6 átomos de hidrogénio e 1 átomo de oxigénio.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PT" sz="2000" dirty="0">
                <a:solidFill>
                  <a:schemeClr val="lt1"/>
                </a:solidFill>
              </a:rPr>
              <a:t>O Etanol é encontrado em bebidas alcoólicas como a cerveja, o vinho e a água ardente. É também usado na indústria da perfumaria.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PT" sz="2000" dirty="0">
                <a:solidFill>
                  <a:schemeClr val="lt1"/>
                </a:solidFill>
              </a:rPr>
              <a:t>O seu ponto de ebulição é </a:t>
            </a:r>
            <a:r>
              <a:rPr lang="pt-PT" sz="2000" i="1" dirty="0">
                <a:solidFill>
                  <a:schemeClr val="lt1"/>
                </a:solidFill>
              </a:rPr>
              <a:t>78,37ºC</a:t>
            </a:r>
            <a:r>
              <a:rPr lang="pt-PT" sz="2000" dirty="0">
                <a:solidFill>
                  <a:schemeClr val="lt1"/>
                </a:solidFill>
              </a:rPr>
              <a:t> e o seu ponto de fusão é </a:t>
            </a:r>
            <a:r>
              <a:rPr lang="pt-PT" sz="2000" i="1" dirty="0">
                <a:solidFill>
                  <a:schemeClr val="lt1"/>
                </a:solidFill>
              </a:rPr>
              <a:t>-114,1ºC</a:t>
            </a:r>
            <a:r>
              <a:rPr lang="pt-PT" sz="2000" dirty="0">
                <a:solidFill>
                  <a:schemeClr val="lt1"/>
                </a:solidFill>
              </a:rPr>
              <a:t>.</a:t>
            </a:r>
            <a:endParaRPr sz="2000" dirty="0">
              <a:solidFill>
                <a:schemeClr val="lt1"/>
              </a:solidFill>
            </a:endParaRPr>
          </a:p>
        </p:txBody>
      </p:sp>
      <p:grpSp>
        <p:nvGrpSpPr>
          <p:cNvPr id="5" name="Google Shape;1577;p37">
            <a:extLst>
              <a:ext uri="{FF2B5EF4-FFF2-40B4-BE49-F238E27FC236}">
                <a16:creationId xmlns:a16="http://schemas.microsoft.com/office/drawing/2014/main" id="{685BF136-576F-7978-52BE-195503B2AE7F}"/>
              </a:ext>
            </a:extLst>
          </p:cNvPr>
          <p:cNvGrpSpPr/>
          <p:nvPr/>
        </p:nvGrpSpPr>
        <p:grpSpPr>
          <a:xfrm>
            <a:off x="7857460" y="3847634"/>
            <a:ext cx="730259" cy="956715"/>
            <a:chOff x="6616350" y="1690050"/>
            <a:chExt cx="1609863" cy="2340203"/>
          </a:xfrm>
        </p:grpSpPr>
        <p:sp>
          <p:nvSpPr>
            <p:cNvPr id="6" name="Google Shape;1578;p37">
              <a:extLst>
                <a:ext uri="{FF2B5EF4-FFF2-40B4-BE49-F238E27FC236}">
                  <a16:creationId xmlns:a16="http://schemas.microsoft.com/office/drawing/2014/main" id="{DB17D44D-AAB7-CCC9-DB1F-8E12C93525CF}"/>
                </a:ext>
              </a:extLst>
            </p:cNvPr>
            <p:cNvSpPr/>
            <p:nvPr/>
          </p:nvSpPr>
          <p:spPr>
            <a:xfrm>
              <a:off x="6733561" y="3094760"/>
              <a:ext cx="1478748" cy="921975"/>
            </a:xfrm>
            <a:custGeom>
              <a:avLst/>
              <a:gdLst/>
              <a:ahLst/>
              <a:cxnLst/>
              <a:rect l="l" t="t" r="r" b="b"/>
              <a:pathLst>
                <a:path w="22015" h="13726" extrusionOk="0">
                  <a:moveTo>
                    <a:pt x="2055" y="0"/>
                  </a:moveTo>
                  <a:cubicBezTo>
                    <a:pt x="763" y="1802"/>
                    <a:pt x="0" y="4016"/>
                    <a:pt x="0" y="6411"/>
                  </a:cubicBezTo>
                  <a:cubicBezTo>
                    <a:pt x="0" y="9215"/>
                    <a:pt x="1057" y="11779"/>
                    <a:pt x="2787" y="13725"/>
                  </a:cubicBezTo>
                  <a:lnTo>
                    <a:pt x="19235" y="13725"/>
                  </a:lnTo>
                  <a:cubicBezTo>
                    <a:pt x="20965" y="11779"/>
                    <a:pt x="22015" y="9215"/>
                    <a:pt x="22015" y="6411"/>
                  </a:cubicBezTo>
                  <a:cubicBezTo>
                    <a:pt x="22015" y="4021"/>
                    <a:pt x="21253" y="1802"/>
                    <a:pt x="199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" name="Google Shape;1579;p37">
              <a:extLst>
                <a:ext uri="{FF2B5EF4-FFF2-40B4-BE49-F238E27FC236}">
                  <a16:creationId xmlns:a16="http://schemas.microsoft.com/office/drawing/2014/main" id="{007B10FD-FB47-594B-11B9-3EDB007BDA90}"/>
                </a:ext>
              </a:extLst>
            </p:cNvPr>
            <p:cNvSpPr/>
            <p:nvPr/>
          </p:nvSpPr>
          <p:spPr>
            <a:xfrm>
              <a:off x="6616350" y="1690050"/>
              <a:ext cx="1609863" cy="2340203"/>
            </a:xfrm>
            <a:custGeom>
              <a:avLst/>
              <a:gdLst/>
              <a:ahLst/>
              <a:cxnLst/>
              <a:rect l="l" t="t" r="r" b="b"/>
              <a:pathLst>
                <a:path w="23967" h="34840" extrusionOk="0">
                  <a:moveTo>
                    <a:pt x="15750" y="412"/>
                  </a:moveTo>
                  <a:cubicBezTo>
                    <a:pt x="16208" y="412"/>
                    <a:pt x="16584" y="783"/>
                    <a:pt x="16584" y="1237"/>
                  </a:cubicBezTo>
                  <a:cubicBezTo>
                    <a:pt x="16584" y="1458"/>
                    <a:pt x="16496" y="1674"/>
                    <a:pt x="16336" y="1823"/>
                  </a:cubicBezTo>
                  <a:cubicBezTo>
                    <a:pt x="16182" y="1983"/>
                    <a:pt x="15971" y="2071"/>
                    <a:pt x="15750" y="2071"/>
                  </a:cubicBezTo>
                  <a:lnTo>
                    <a:pt x="15291" y="2071"/>
                  </a:lnTo>
                  <a:lnTo>
                    <a:pt x="15291" y="16821"/>
                  </a:lnTo>
                  <a:lnTo>
                    <a:pt x="15446" y="16857"/>
                  </a:lnTo>
                  <a:cubicBezTo>
                    <a:pt x="17891" y="17485"/>
                    <a:pt x="20053" y="18967"/>
                    <a:pt x="21536" y="21032"/>
                  </a:cubicBezTo>
                  <a:cubicBezTo>
                    <a:pt x="22859" y="22876"/>
                    <a:pt x="23554" y="25048"/>
                    <a:pt x="23554" y="27324"/>
                  </a:cubicBezTo>
                  <a:cubicBezTo>
                    <a:pt x="23554" y="29938"/>
                    <a:pt x="22607" y="32461"/>
                    <a:pt x="20887" y="34433"/>
                  </a:cubicBezTo>
                  <a:lnTo>
                    <a:pt x="4624" y="34433"/>
                  </a:lnTo>
                  <a:cubicBezTo>
                    <a:pt x="2899" y="32461"/>
                    <a:pt x="1952" y="29938"/>
                    <a:pt x="1952" y="27324"/>
                  </a:cubicBezTo>
                  <a:cubicBezTo>
                    <a:pt x="1952" y="25048"/>
                    <a:pt x="2652" y="22869"/>
                    <a:pt x="3969" y="21032"/>
                  </a:cubicBezTo>
                  <a:cubicBezTo>
                    <a:pt x="5432" y="18993"/>
                    <a:pt x="7564" y="17520"/>
                    <a:pt x="9968" y="16883"/>
                  </a:cubicBezTo>
                  <a:lnTo>
                    <a:pt x="10123" y="16841"/>
                  </a:lnTo>
                  <a:lnTo>
                    <a:pt x="10123" y="14025"/>
                  </a:lnTo>
                  <a:lnTo>
                    <a:pt x="2220" y="6844"/>
                  </a:lnTo>
                  <a:lnTo>
                    <a:pt x="1849" y="7250"/>
                  </a:lnTo>
                  <a:cubicBezTo>
                    <a:pt x="1685" y="7431"/>
                    <a:pt x="1459" y="7523"/>
                    <a:pt x="1234" y="7523"/>
                  </a:cubicBezTo>
                  <a:cubicBezTo>
                    <a:pt x="1035" y="7523"/>
                    <a:pt x="837" y="7452"/>
                    <a:pt x="680" y="7307"/>
                  </a:cubicBezTo>
                  <a:cubicBezTo>
                    <a:pt x="510" y="7153"/>
                    <a:pt x="412" y="6930"/>
                    <a:pt x="412" y="6694"/>
                  </a:cubicBezTo>
                  <a:cubicBezTo>
                    <a:pt x="412" y="6488"/>
                    <a:pt x="485" y="6293"/>
                    <a:pt x="623" y="6138"/>
                  </a:cubicBezTo>
                  <a:lnTo>
                    <a:pt x="4140" y="2272"/>
                  </a:lnTo>
                  <a:cubicBezTo>
                    <a:pt x="4289" y="2111"/>
                    <a:pt x="4490" y="2014"/>
                    <a:pt x="4711" y="2004"/>
                  </a:cubicBezTo>
                  <a:cubicBezTo>
                    <a:pt x="4718" y="2004"/>
                    <a:pt x="4725" y="2004"/>
                    <a:pt x="4732" y="2004"/>
                  </a:cubicBezTo>
                  <a:cubicBezTo>
                    <a:pt x="4947" y="2004"/>
                    <a:pt x="5149" y="2075"/>
                    <a:pt x="5309" y="2220"/>
                  </a:cubicBezTo>
                  <a:cubicBezTo>
                    <a:pt x="5478" y="2370"/>
                    <a:pt x="5576" y="2596"/>
                    <a:pt x="5576" y="2833"/>
                  </a:cubicBezTo>
                  <a:cubicBezTo>
                    <a:pt x="5576" y="3038"/>
                    <a:pt x="5504" y="3235"/>
                    <a:pt x="5366" y="3389"/>
                  </a:cubicBezTo>
                  <a:lnTo>
                    <a:pt x="4989" y="3795"/>
                  </a:lnTo>
                  <a:lnTo>
                    <a:pt x="10123" y="8470"/>
                  </a:lnTo>
                  <a:lnTo>
                    <a:pt x="10123" y="2071"/>
                  </a:lnTo>
                  <a:lnTo>
                    <a:pt x="9617" y="2071"/>
                  </a:lnTo>
                  <a:cubicBezTo>
                    <a:pt x="9159" y="2071"/>
                    <a:pt x="8783" y="1695"/>
                    <a:pt x="8783" y="1237"/>
                  </a:cubicBezTo>
                  <a:cubicBezTo>
                    <a:pt x="8783" y="1015"/>
                    <a:pt x="8871" y="809"/>
                    <a:pt x="9030" y="655"/>
                  </a:cubicBezTo>
                  <a:cubicBezTo>
                    <a:pt x="9185" y="500"/>
                    <a:pt x="9396" y="412"/>
                    <a:pt x="9617" y="412"/>
                  </a:cubicBezTo>
                  <a:close/>
                  <a:moveTo>
                    <a:pt x="9617" y="1"/>
                  </a:moveTo>
                  <a:cubicBezTo>
                    <a:pt x="9289" y="1"/>
                    <a:pt x="8974" y="129"/>
                    <a:pt x="8743" y="367"/>
                  </a:cubicBezTo>
                  <a:cubicBezTo>
                    <a:pt x="8510" y="593"/>
                    <a:pt x="8377" y="913"/>
                    <a:pt x="8377" y="1237"/>
                  </a:cubicBezTo>
                  <a:cubicBezTo>
                    <a:pt x="8377" y="1921"/>
                    <a:pt x="8933" y="2482"/>
                    <a:pt x="9617" y="2482"/>
                  </a:cubicBezTo>
                  <a:lnTo>
                    <a:pt x="9710" y="2482"/>
                  </a:lnTo>
                  <a:lnTo>
                    <a:pt x="9710" y="7538"/>
                  </a:lnTo>
                  <a:lnTo>
                    <a:pt x="5571" y="3770"/>
                  </a:lnTo>
                  <a:lnTo>
                    <a:pt x="5668" y="3667"/>
                  </a:lnTo>
                  <a:cubicBezTo>
                    <a:pt x="5875" y="3440"/>
                    <a:pt x="5988" y="3142"/>
                    <a:pt x="5988" y="2833"/>
                  </a:cubicBezTo>
                  <a:cubicBezTo>
                    <a:pt x="5988" y="2477"/>
                    <a:pt x="5844" y="2142"/>
                    <a:pt x="5587" y="1916"/>
                  </a:cubicBezTo>
                  <a:cubicBezTo>
                    <a:pt x="5358" y="1707"/>
                    <a:pt x="5073" y="1590"/>
                    <a:pt x="4767" y="1590"/>
                  </a:cubicBezTo>
                  <a:cubicBezTo>
                    <a:pt x="4742" y="1590"/>
                    <a:pt x="4716" y="1591"/>
                    <a:pt x="4691" y="1592"/>
                  </a:cubicBezTo>
                  <a:cubicBezTo>
                    <a:pt x="4361" y="1607"/>
                    <a:pt x="4057" y="1752"/>
                    <a:pt x="3836" y="1999"/>
                  </a:cubicBezTo>
                  <a:lnTo>
                    <a:pt x="319" y="5860"/>
                  </a:lnTo>
                  <a:cubicBezTo>
                    <a:pt x="114" y="6086"/>
                    <a:pt x="1" y="6385"/>
                    <a:pt x="1" y="6694"/>
                  </a:cubicBezTo>
                  <a:cubicBezTo>
                    <a:pt x="1" y="7044"/>
                    <a:pt x="145" y="7379"/>
                    <a:pt x="402" y="7610"/>
                  </a:cubicBezTo>
                  <a:cubicBezTo>
                    <a:pt x="639" y="7827"/>
                    <a:pt x="939" y="7935"/>
                    <a:pt x="1237" y="7935"/>
                  </a:cubicBezTo>
                  <a:cubicBezTo>
                    <a:pt x="1574" y="7935"/>
                    <a:pt x="1910" y="7798"/>
                    <a:pt x="2153" y="7528"/>
                  </a:cubicBezTo>
                  <a:lnTo>
                    <a:pt x="2251" y="7424"/>
                  </a:lnTo>
                  <a:lnTo>
                    <a:pt x="9710" y="14210"/>
                  </a:lnTo>
                  <a:lnTo>
                    <a:pt x="9710" y="16527"/>
                  </a:lnTo>
                  <a:cubicBezTo>
                    <a:pt x="7275" y="17207"/>
                    <a:pt x="5123" y="18720"/>
                    <a:pt x="3636" y="20790"/>
                  </a:cubicBezTo>
                  <a:cubicBezTo>
                    <a:pt x="2266" y="22700"/>
                    <a:pt x="1540" y="24960"/>
                    <a:pt x="1540" y="27324"/>
                  </a:cubicBezTo>
                  <a:cubicBezTo>
                    <a:pt x="1540" y="30073"/>
                    <a:pt x="2548" y="32718"/>
                    <a:pt x="4377" y="34773"/>
                  </a:cubicBezTo>
                  <a:lnTo>
                    <a:pt x="4439" y="34840"/>
                  </a:lnTo>
                  <a:lnTo>
                    <a:pt x="21073" y="34840"/>
                  </a:lnTo>
                  <a:lnTo>
                    <a:pt x="21129" y="34773"/>
                  </a:lnTo>
                  <a:cubicBezTo>
                    <a:pt x="22962" y="32718"/>
                    <a:pt x="23966" y="30073"/>
                    <a:pt x="23966" y="27324"/>
                  </a:cubicBezTo>
                  <a:cubicBezTo>
                    <a:pt x="23966" y="24965"/>
                    <a:pt x="23240" y="22705"/>
                    <a:pt x="21871" y="20790"/>
                  </a:cubicBezTo>
                  <a:cubicBezTo>
                    <a:pt x="20362" y="18689"/>
                    <a:pt x="18179" y="17171"/>
                    <a:pt x="15703" y="16501"/>
                  </a:cubicBezTo>
                  <a:lnTo>
                    <a:pt x="15703" y="2482"/>
                  </a:lnTo>
                  <a:lnTo>
                    <a:pt x="15750" y="2482"/>
                  </a:lnTo>
                  <a:cubicBezTo>
                    <a:pt x="16084" y="2482"/>
                    <a:pt x="16393" y="2354"/>
                    <a:pt x="16629" y="2118"/>
                  </a:cubicBezTo>
                  <a:cubicBezTo>
                    <a:pt x="16862" y="1890"/>
                    <a:pt x="16995" y="1571"/>
                    <a:pt x="16995" y="1237"/>
                  </a:cubicBezTo>
                  <a:cubicBezTo>
                    <a:pt x="16995" y="557"/>
                    <a:pt x="16434" y="1"/>
                    <a:pt x="157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cience Subject for High School - 9th Grade: Chemistry by Slidesgo">
  <a:themeElements>
    <a:clrScheme name="Simple Light">
      <a:dk1>
        <a:srgbClr val="4C3D4F"/>
      </a:dk1>
      <a:lt1>
        <a:srgbClr val="494848"/>
      </a:lt1>
      <a:dk2>
        <a:srgbClr val="191919"/>
      </a:dk2>
      <a:lt2>
        <a:srgbClr val="856C8B"/>
      </a:lt2>
      <a:accent1>
        <a:srgbClr val="A5BFC2"/>
      </a:accent1>
      <a:accent2>
        <a:srgbClr val="FFF3C2"/>
      </a:accent2>
      <a:accent3>
        <a:srgbClr val="78909C"/>
      </a:accent3>
      <a:accent4>
        <a:srgbClr val="D4EBD0"/>
      </a:accent4>
      <a:accent5>
        <a:srgbClr val="A4C5C6"/>
      </a:accent5>
      <a:accent6>
        <a:srgbClr val="FFFFFF"/>
      </a:accent6>
      <a:hlink>
        <a:srgbClr val="4C3D4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Apresentação no Ecrã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Assistant</vt:lpstr>
      <vt:lpstr>Roboto Condensed Light</vt:lpstr>
      <vt:lpstr>Encode Sans Black</vt:lpstr>
      <vt:lpstr>Arial</vt:lpstr>
      <vt:lpstr>Wingdings</vt:lpstr>
      <vt:lpstr>Science Subject for High School - 9th Grade: Chemistry by Slidesgo</vt:lpstr>
      <vt:lpstr>Etanol / Álcool Etílico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Etanol / Álcool Etílico</dc:title>
  <dc:creator>User</dc:creator>
  <cp:lastModifiedBy>User</cp:lastModifiedBy>
  <cp:revision>2</cp:revision>
  <dcterms:modified xsi:type="dcterms:W3CDTF">2022-11-15T20:39:57Z</dcterms:modified>
</cp:coreProperties>
</file>